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>
  <p:sldMasterIdLst>
    <p:sldMasterId id="2147483648" r:id="rId4"/>
    <p:sldMasterId id="2147483686" r:id="rId5"/>
  </p:sldMasterIdLst>
  <p:notesMasterIdLst>
    <p:notesMasterId r:id="rId39"/>
  </p:notesMasterIdLst>
  <p:sldIdLst>
    <p:sldId id="620" r:id="rId6"/>
    <p:sldId id="766" r:id="rId7"/>
    <p:sldId id="772" r:id="rId8"/>
    <p:sldId id="757" r:id="rId9"/>
    <p:sldId id="754" r:id="rId10"/>
    <p:sldId id="707" r:id="rId11"/>
    <p:sldId id="767" r:id="rId12"/>
    <p:sldId id="771" r:id="rId13"/>
    <p:sldId id="709" r:id="rId14"/>
    <p:sldId id="678" r:id="rId15"/>
    <p:sldId id="710" r:id="rId16"/>
    <p:sldId id="697" r:id="rId17"/>
    <p:sldId id="773" r:id="rId18"/>
    <p:sldId id="752" r:id="rId19"/>
    <p:sldId id="774" r:id="rId20"/>
    <p:sldId id="776" r:id="rId21"/>
    <p:sldId id="775" r:id="rId22"/>
    <p:sldId id="749" r:id="rId23"/>
    <p:sldId id="625" r:id="rId24"/>
    <p:sldId id="751" r:id="rId25"/>
    <p:sldId id="756" r:id="rId26"/>
    <p:sldId id="770" r:id="rId27"/>
    <p:sldId id="748" r:id="rId28"/>
    <p:sldId id="750" r:id="rId29"/>
    <p:sldId id="679" r:id="rId30"/>
    <p:sldId id="681" r:id="rId31"/>
    <p:sldId id="683" r:id="rId32"/>
    <p:sldId id="685" r:id="rId33"/>
    <p:sldId id="687" r:id="rId34"/>
    <p:sldId id="689" r:id="rId35"/>
    <p:sldId id="691" r:id="rId36"/>
    <p:sldId id="693" r:id="rId37"/>
    <p:sldId id="695" r:id="rId38"/>
  </p:sldIdLst>
  <p:sldSz cx="9144000" cy="6858000" type="screen4x3"/>
  <p:notesSz cx="6858000" cy="9144000"/>
  <p:embeddedFontLst>
    <p:embeddedFont>
      <p:font typeface="Verdana" panose="020B0604030504040204" pitchFamily="34" charset="0"/>
      <p:regular r:id="rId40"/>
      <p:bold r:id="rId41"/>
      <p:italic r:id="rId42"/>
      <p:boldItalic r:id="rId43"/>
    </p:embeddedFont>
    <p:embeddedFont>
      <p:font typeface="VIA Type Office" panose="02000503000000020004" pitchFamily="2" charset="0"/>
      <p:regular r:id="rId44"/>
      <p:bold r:id="rId45"/>
      <p:italic r:id="rId46"/>
    </p:embeddedFont>
    <p:embeddedFont>
      <p:font typeface="VIA Type Office Light" panose="02000503000000020004" pitchFamily="2" charset="0"/>
      <p:regular r:id="rId47"/>
    </p:embeddedFont>
  </p:embeddedFontLst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sektion" id="{F66F4316-A2E3-4717-A4AF-5285BBC1657D}">
          <p14:sldIdLst>
            <p14:sldId id="620"/>
            <p14:sldId id="766"/>
            <p14:sldId id="772"/>
            <p14:sldId id="757"/>
            <p14:sldId id="754"/>
            <p14:sldId id="707"/>
            <p14:sldId id="767"/>
            <p14:sldId id="771"/>
          </p14:sldIdLst>
        </p14:section>
        <p14:section name="Oversigtssektion" id="{7E418BD7-747C-4AD2-9ACC-79056F418808}">
          <p14:sldIdLst>
            <p14:sldId id="709"/>
          </p14:sldIdLst>
        </p14:section>
        <p14:section name="Mandag 21.10." id="{6CCDC1DE-BC72-493A-93C6-20549BACC1F6}">
          <p14:sldIdLst>
            <p14:sldId id="678"/>
            <p14:sldId id="710"/>
            <p14:sldId id="697"/>
            <p14:sldId id="773"/>
            <p14:sldId id="752"/>
            <p14:sldId id="774"/>
            <p14:sldId id="776"/>
            <p14:sldId id="775"/>
            <p14:sldId id="749"/>
            <p14:sldId id="625"/>
            <p14:sldId id="751"/>
            <p14:sldId id="756"/>
            <p14:sldId id="770"/>
            <p14:sldId id="748"/>
            <p14:sldId id="750"/>
          </p14:sldIdLst>
        </p14:section>
        <p14:section name="Tirsdag 22.10." id="{0D9169D3-AC5D-4554-9302-95C2F484EB21}">
          <p14:sldIdLst>
            <p14:sldId id="679"/>
          </p14:sldIdLst>
        </p14:section>
        <p14:section name="Onsdag 23.10." id="{86BD1092-7B6A-477F-9F74-34A4EFE450E1}">
          <p14:sldIdLst>
            <p14:sldId id="681"/>
          </p14:sldIdLst>
        </p14:section>
        <p14:section name="Torsdag 24.10." id="{7DF80185-3BAA-4BB2-B66C-6BA699DB7367}">
          <p14:sldIdLst>
            <p14:sldId id="683"/>
          </p14:sldIdLst>
        </p14:section>
        <p14:section name="Fredag 25.10." id="{57B3ACE2-5A7B-4309-98C5-776AED47D29E}">
          <p14:sldIdLst>
            <p14:sldId id="685"/>
          </p14:sldIdLst>
        </p14:section>
        <p14:section name="Mandag 28.10." id="{3A831E3C-B767-4F49-B449-89B59AFF9F4B}">
          <p14:sldIdLst>
            <p14:sldId id="687"/>
          </p14:sldIdLst>
        </p14:section>
        <p14:section name="Tirsdag 29.10." id="{AE05EA59-4ED6-4FD3-911F-22FA27C4FAB2}">
          <p14:sldIdLst>
            <p14:sldId id="689"/>
          </p14:sldIdLst>
        </p14:section>
        <p14:section name="Onsdag 30.10." id="{8CFE509A-2850-4BB5-852C-BBD12DBF68C3}">
          <p14:sldIdLst>
            <p14:sldId id="691"/>
          </p14:sldIdLst>
        </p14:section>
        <p14:section name="Torsdag 31.10." id="{FBD05D7D-FBCB-43C6-B65E-1F19C0555ABE}">
          <p14:sldIdLst>
            <p14:sldId id="693"/>
          </p14:sldIdLst>
        </p14:section>
        <p14:section name="Fredag 01.11." id="{B08EC89A-DEB9-48C9-8574-25F53D317267}">
          <p14:sldIdLst>
            <p14:sldId id="69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593">
          <p15:clr>
            <a:srgbClr val="A4A3A4"/>
          </p15:clr>
        </p15:guide>
        <p15:guide id="2" orient="horz" pos="368">
          <p15:clr>
            <a:srgbClr val="A4A3A4"/>
          </p15:clr>
        </p15:guide>
        <p15:guide id="3" orient="horz" pos="3965">
          <p15:clr>
            <a:srgbClr val="A4A3A4"/>
          </p15:clr>
        </p15:guide>
        <p15:guide id="4" orient="horz" pos="1207">
          <p15:clr>
            <a:srgbClr val="A4A3A4"/>
          </p15:clr>
        </p15:guide>
        <p15:guide id="5" orient="horz" pos="3680">
          <p15:clr>
            <a:srgbClr val="A4A3A4"/>
          </p15:clr>
        </p15:guide>
        <p15:guide id="6" pos="2948">
          <p15:clr>
            <a:srgbClr val="A4A3A4"/>
          </p15:clr>
        </p15:guide>
        <p15:guide id="7" pos="363">
          <p15:clr>
            <a:srgbClr val="A4A3A4"/>
          </p15:clr>
        </p15:guide>
        <p15:guide id="8" pos="1519">
          <p15:clr>
            <a:srgbClr val="A4A3A4"/>
          </p15:clr>
        </p15:guide>
        <p15:guide id="9" pos="1633" userDrawn="1">
          <p15:clr>
            <a:srgbClr val="A4A3A4"/>
          </p15:clr>
        </p15:guide>
        <p15:guide id="10" pos="2812">
          <p15:clr>
            <a:srgbClr val="A4A3A4"/>
          </p15:clr>
        </p15:guide>
        <p15:guide id="11" pos="4105">
          <p15:clr>
            <a:srgbClr val="A4A3A4"/>
          </p15:clr>
        </p15:guide>
        <p15:guide id="12" pos="4241">
          <p15:clr>
            <a:srgbClr val="A4A3A4"/>
          </p15:clr>
        </p15:guide>
        <p15:guide id="13" pos="539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F9F8"/>
    <a:srgbClr val="48141D"/>
    <a:srgbClr val="FFFFFF"/>
    <a:srgbClr val="F9F9F9"/>
    <a:srgbClr val="F9FFFF"/>
    <a:srgbClr val="FAFAFA"/>
    <a:srgbClr val="3101FF"/>
    <a:srgbClr val="FDFDFD"/>
    <a:srgbClr val="000000"/>
    <a:srgbClr val="E300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2D3A77-1022-495B-9AC9-239EF77CD39D}" v="173" dt="2024-10-20T08:45:04.557"/>
  </p1510:revLst>
</p1510:revInfo>
</file>

<file path=ppt/tableStyles.xml><?xml version="1.0" encoding="utf-8"?>
<a:tblStyleLst xmlns:a="http://schemas.openxmlformats.org/drawingml/2006/main" def="{9D7B26C5-4107-4FEC-AEDC-1716B250A1EF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Ingen typografi, tabelgit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660" autoAdjust="0"/>
    <p:restoredTop sz="85872" autoAdjust="0"/>
  </p:normalViewPr>
  <p:slideViewPr>
    <p:cSldViewPr snapToObjects="1" showGuides="1">
      <p:cViewPr varScale="1">
        <p:scale>
          <a:sx n="56" d="100"/>
          <a:sy n="56" d="100"/>
        </p:scale>
        <p:origin x="1164" y="60"/>
      </p:cViewPr>
      <p:guideLst>
        <p:guide orient="horz" pos="1593"/>
        <p:guide orient="horz" pos="368"/>
        <p:guide orient="horz" pos="3965"/>
        <p:guide orient="horz" pos="1207"/>
        <p:guide orient="horz" pos="3680"/>
        <p:guide pos="2948"/>
        <p:guide pos="363"/>
        <p:guide pos="1519"/>
        <p:guide pos="1633"/>
        <p:guide pos="2812"/>
        <p:guide pos="4105"/>
        <p:guide pos="4241"/>
        <p:guide pos="539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font" Target="fonts/font3.fntdata"/><Relationship Id="rId47" Type="http://schemas.openxmlformats.org/officeDocument/2006/relationships/font" Target="fonts/font8.fntdata"/><Relationship Id="rId50" Type="http://schemas.openxmlformats.org/officeDocument/2006/relationships/theme" Target="theme/theme1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font" Target="fonts/font1.fntdata"/><Relationship Id="rId45" Type="http://schemas.openxmlformats.org/officeDocument/2006/relationships/font" Target="fonts/font6.fntdata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font" Target="fonts/font5.fntdata"/><Relationship Id="rId52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font" Target="fonts/font4.fntdata"/><Relationship Id="rId48" Type="http://schemas.openxmlformats.org/officeDocument/2006/relationships/presProps" Target="presProps.xml"/><Relationship Id="rId8" Type="http://schemas.openxmlformats.org/officeDocument/2006/relationships/slide" Target="slides/slide3.xml"/><Relationship Id="rId51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font" Target="fonts/font7.fntdata"/><Relationship Id="rId20" Type="http://schemas.openxmlformats.org/officeDocument/2006/relationships/slide" Target="slides/slide15.xml"/><Relationship Id="rId41" Type="http://schemas.openxmlformats.org/officeDocument/2006/relationships/font" Target="fonts/font2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56380D-191E-4967-9FAB-88D89A5831CE}" type="datetimeFigureOut">
              <a:rPr lang="da-DK" smtClean="0"/>
              <a:t>21-10-2024</a:t>
            </a:fld>
            <a:endParaRPr lang="da-D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00183A-898A-47CA-ACA5-7AAC5C5D897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29539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751717D-1A67-4052-9344-519DCE9C0448}" type="datetime2">
              <a:rPr lang="da-DK" altLang="da-DK" smtClean="0"/>
              <a:pPr eaLnBrk="1" hangingPunct="1"/>
              <a:t>21. oktober 2024</a:t>
            </a:fld>
            <a:endParaRPr lang="da-DK" altLang="da-DK"/>
          </a:p>
        </p:txBody>
      </p:sp>
      <p:sp>
        <p:nvSpPr>
          <p:cNvPr id="6656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6431F8E1-F1EA-45C2-8618-1EE3F5FCD05E}" type="slidenum">
              <a:rPr lang="da-DK" altLang="da-DK"/>
              <a:pPr eaLnBrk="1" hangingPunct="1"/>
              <a:t>2</a:t>
            </a:fld>
            <a:endParaRPr lang="da-DK" altLang="da-DK"/>
          </a:p>
        </p:txBody>
      </p:sp>
      <p:sp>
        <p:nvSpPr>
          <p:cNvPr id="665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da-DK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122327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751717D-1A67-4052-9344-519DCE9C0448}" type="datetime2">
              <a:rPr lang="da-DK" altLang="da-DK" smtClean="0"/>
              <a:pPr eaLnBrk="1" hangingPunct="1"/>
              <a:t>21. oktober 2024</a:t>
            </a:fld>
            <a:endParaRPr lang="da-DK" altLang="da-DK"/>
          </a:p>
        </p:txBody>
      </p:sp>
      <p:sp>
        <p:nvSpPr>
          <p:cNvPr id="6656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6431F8E1-F1EA-45C2-8618-1EE3F5FCD05E}" type="slidenum">
              <a:rPr lang="da-DK" altLang="da-DK"/>
              <a:pPr eaLnBrk="1" hangingPunct="1"/>
              <a:t>12</a:t>
            </a:fld>
            <a:endParaRPr lang="da-DK" altLang="da-DK"/>
          </a:p>
        </p:txBody>
      </p:sp>
      <p:sp>
        <p:nvSpPr>
          <p:cNvPr id="665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da-DK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187681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751717D-1A67-4052-9344-519DCE9C0448}" type="datetime2">
              <a:rPr lang="da-DK" altLang="da-DK" smtClean="0"/>
              <a:pPr eaLnBrk="1" hangingPunct="1"/>
              <a:t>21. oktober 2024</a:t>
            </a:fld>
            <a:endParaRPr lang="da-DK" altLang="da-DK"/>
          </a:p>
        </p:txBody>
      </p:sp>
      <p:sp>
        <p:nvSpPr>
          <p:cNvPr id="6656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6431F8E1-F1EA-45C2-8618-1EE3F5FCD05E}" type="slidenum">
              <a:rPr lang="da-DK" altLang="da-DK"/>
              <a:pPr eaLnBrk="1" hangingPunct="1"/>
              <a:t>13</a:t>
            </a:fld>
            <a:endParaRPr lang="da-DK" altLang="da-DK"/>
          </a:p>
        </p:txBody>
      </p:sp>
      <p:sp>
        <p:nvSpPr>
          <p:cNvPr id="665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da-DK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268105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751717D-1A67-4052-9344-519DCE9C0448}" type="datetime2">
              <a:rPr lang="da-DK" altLang="da-DK" smtClean="0"/>
              <a:pPr eaLnBrk="1" hangingPunct="1"/>
              <a:t>21. oktober 2024</a:t>
            </a:fld>
            <a:endParaRPr lang="da-DK" altLang="da-DK"/>
          </a:p>
        </p:txBody>
      </p:sp>
      <p:sp>
        <p:nvSpPr>
          <p:cNvPr id="6656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6431F8E1-F1EA-45C2-8618-1EE3F5FCD05E}" type="slidenum">
              <a:rPr lang="da-DK" altLang="da-DK"/>
              <a:pPr eaLnBrk="1" hangingPunct="1"/>
              <a:t>14</a:t>
            </a:fld>
            <a:endParaRPr lang="da-DK" altLang="da-DK"/>
          </a:p>
        </p:txBody>
      </p:sp>
      <p:sp>
        <p:nvSpPr>
          <p:cNvPr id="665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da-DK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506425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751717D-1A67-4052-9344-519DCE9C0448}" type="datetime2">
              <a:rPr lang="da-DK" altLang="da-DK" smtClean="0"/>
              <a:pPr eaLnBrk="1" hangingPunct="1"/>
              <a:t>21. oktober 2024</a:t>
            </a:fld>
            <a:endParaRPr lang="da-DK" altLang="da-DK"/>
          </a:p>
        </p:txBody>
      </p:sp>
      <p:sp>
        <p:nvSpPr>
          <p:cNvPr id="6656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6431F8E1-F1EA-45C2-8618-1EE3F5FCD05E}" type="slidenum">
              <a:rPr lang="da-DK" altLang="da-DK"/>
              <a:pPr eaLnBrk="1" hangingPunct="1"/>
              <a:t>15</a:t>
            </a:fld>
            <a:endParaRPr lang="da-DK" altLang="da-DK"/>
          </a:p>
        </p:txBody>
      </p:sp>
      <p:sp>
        <p:nvSpPr>
          <p:cNvPr id="665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da-DK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292804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751717D-1A67-4052-9344-519DCE9C0448}" type="datetime2">
              <a:rPr lang="da-DK" altLang="da-DK" smtClean="0"/>
              <a:pPr eaLnBrk="1" hangingPunct="1"/>
              <a:t>21. oktober 2024</a:t>
            </a:fld>
            <a:endParaRPr lang="da-DK" altLang="da-DK"/>
          </a:p>
        </p:txBody>
      </p:sp>
      <p:sp>
        <p:nvSpPr>
          <p:cNvPr id="6656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6431F8E1-F1EA-45C2-8618-1EE3F5FCD05E}" type="slidenum">
              <a:rPr lang="da-DK" altLang="da-DK"/>
              <a:pPr eaLnBrk="1" hangingPunct="1"/>
              <a:t>16</a:t>
            </a:fld>
            <a:endParaRPr lang="da-DK" altLang="da-DK"/>
          </a:p>
        </p:txBody>
      </p:sp>
      <p:sp>
        <p:nvSpPr>
          <p:cNvPr id="665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da-DK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697427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751717D-1A67-4052-9344-519DCE9C0448}" type="datetime2">
              <a:rPr lang="da-DK" altLang="da-DK" smtClean="0"/>
              <a:pPr eaLnBrk="1" hangingPunct="1"/>
              <a:t>21. oktober 2024</a:t>
            </a:fld>
            <a:endParaRPr lang="da-DK" altLang="da-DK"/>
          </a:p>
        </p:txBody>
      </p:sp>
      <p:sp>
        <p:nvSpPr>
          <p:cNvPr id="6656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6431F8E1-F1EA-45C2-8618-1EE3F5FCD05E}" type="slidenum">
              <a:rPr lang="da-DK" altLang="da-DK"/>
              <a:pPr eaLnBrk="1" hangingPunct="1"/>
              <a:t>17</a:t>
            </a:fld>
            <a:endParaRPr lang="da-DK" altLang="da-DK"/>
          </a:p>
        </p:txBody>
      </p:sp>
      <p:sp>
        <p:nvSpPr>
          <p:cNvPr id="665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da-DK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385848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751717D-1A67-4052-9344-519DCE9C0448}" type="datetime2">
              <a:rPr lang="da-DK" altLang="da-DK" smtClean="0"/>
              <a:pPr eaLnBrk="1" hangingPunct="1"/>
              <a:t>21. oktober 2024</a:t>
            </a:fld>
            <a:endParaRPr lang="da-DK" altLang="da-DK"/>
          </a:p>
        </p:txBody>
      </p:sp>
      <p:sp>
        <p:nvSpPr>
          <p:cNvPr id="6656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6431F8E1-F1EA-45C2-8618-1EE3F5FCD05E}" type="slidenum">
              <a:rPr lang="da-DK" altLang="da-DK"/>
              <a:pPr eaLnBrk="1" hangingPunct="1"/>
              <a:t>18</a:t>
            </a:fld>
            <a:endParaRPr lang="da-DK" altLang="da-DK"/>
          </a:p>
        </p:txBody>
      </p:sp>
      <p:sp>
        <p:nvSpPr>
          <p:cNvPr id="665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da-DK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961001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751717D-1A67-4052-9344-519DCE9C0448}" type="datetime2">
              <a:rPr lang="da-DK" altLang="da-DK" smtClean="0"/>
              <a:pPr eaLnBrk="1" hangingPunct="1"/>
              <a:t>21. oktober 2024</a:t>
            </a:fld>
            <a:endParaRPr lang="da-DK" altLang="da-DK"/>
          </a:p>
        </p:txBody>
      </p:sp>
      <p:sp>
        <p:nvSpPr>
          <p:cNvPr id="6656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6431F8E1-F1EA-45C2-8618-1EE3F5FCD05E}" type="slidenum">
              <a:rPr lang="da-DK" altLang="da-DK"/>
              <a:pPr eaLnBrk="1" hangingPunct="1"/>
              <a:t>19</a:t>
            </a:fld>
            <a:endParaRPr lang="da-DK" altLang="da-DK"/>
          </a:p>
        </p:txBody>
      </p:sp>
      <p:sp>
        <p:nvSpPr>
          <p:cNvPr id="665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da-DK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087470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751717D-1A67-4052-9344-519DCE9C0448}" type="datetime2">
              <a:rPr lang="da-DK" altLang="da-DK" smtClean="0"/>
              <a:pPr eaLnBrk="1" hangingPunct="1"/>
              <a:t>21. oktober 2024</a:t>
            </a:fld>
            <a:endParaRPr lang="da-DK" altLang="da-DK"/>
          </a:p>
        </p:txBody>
      </p:sp>
      <p:sp>
        <p:nvSpPr>
          <p:cNvPr id="6656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6431F8E1-F1EA-45C2-8618-1EE3F5FCD05E}" type="slidenum">
              <a:rPr lang="da-DK" altLang="da-DK"/>
              <a:pPr eaLnBrk="1" hangingPunct="1"/>
              <a:t>20</a:t>
            </a:fld>
            <a:endParaRPr lang="da-DK" altLang="da-DK"/>
          </a:p>
        </p:txBody>
      </p:sp>
      <p:sp>
        <p:nvSpPr>
          <p:cNvPr id="665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da-DK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162284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751717D-1A67-4052-9344-519DCE9C0448}" type="datetime2">
              <a:rPr lang="da-DK" altLang="da-DK" smtClean="0"/>
              <a:pPr eaLnBrk="1" hangingPunct="1"/>
              <a:t>21. oktober 2024</a:t>
            </a:fld>
            <a:endParaRPr lang="da-DK" altLang="da-DK"/>
          </a:p>
        </p:txBody>
      </p:sp>
      <p:sp>
        <p:nvSpPr>
          <p:cNvPr id="6656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6431F8E1-F1EA-45C2-8618-1EE3F5FCD05E}" type="slidenum">
              <a:rPr lang="da-DK" altLang="da-DK"/>
              <a:pPr eaLnBrk="1" hangingPunct="1"/>
              <a:t>21</a:t>
            </a:fld>
            <a:endParaRPr lang="da-DK" altLang="da-DK"/>
          </a:p>
        </p:txBody>
      </p:sp>
      <p:sp>
        <p:nvSpPr>
          <p:cNvPr id="665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da-DK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883234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751717D-1A67-4052-9344-519DCE9C0448}" type="datetime2">
              <a:rPr lang="da-DK" altLang="da-DK" smtClean="0"/>
              <a:pPr eaLnBrk="1" hangingPunct="1"/>
              <a:t>21. oktober 2024</a:t>
            </a:fld>
            <a:endParaRPr lang="da-DK" altLang="da-DK"/>
          </a:p>
        </p:txBody>
      </p:sp>
      <p:sp>
        <p:nvSpPr>
          <p:cNvPr id="6656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6431F8E1-F1EA-45C2-8618-1EE3F5FCD05E}" type="slidenum">
              <a:rPr lang="da-DK" altLang="da-DK"/>
              <a:pPr eaLnBrk="1" hangingPunct="1"/>
              <a:t>3</a:t>
            </a:fld>
            <a:endParaRPr lang="da-DK" altLang="da-DK"/>
          </a:p>
        </p:txBody>
      </p:sp>
      <p:sp>
        <p:nvSpPr>
          <p:cNvPr id="665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da-DK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124968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751717D-1A67-4052-9344-519DCE9C0448}" type="datetime2">
              <a:rPr lang="da-DK" altLang="da-DK" smtClean="0"/>
              <a:pPr eaLnBrk="1" hangingPunct="1"/>
              <a:t>21. oktober 2024</a:t>
            </a:fld>
            <a:endParaRPr lang="da-DK" altLang="da-DK"/>
          </a:p>
        </p:txBody>
      </p:sp>
      <p:sp>
        <p:nvSpPr>
          <p:cNvPr id="6656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6431F8E1-F1EA-45C2-8618-1EE3F5FCD05E}" type="slidenum">
              <a:rPr lang="da-DK" altLang="da-DK"/>
              <a:pPr eaLnBrk="1" hangingPunct="1"/>
              <a:t>22</a:t>
            </a:fld>
            <a:endParaRPr lang="da-DK" altLang="da-DK"/>
          </a:p>
        </p:txBody>
      </p:sp>
      <p:sp>
        <p:nvSpPr>
          <p:cNvPr id="665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da-DK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9372219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751717D-1A67-4052-9344-519DCE9C0448}" type="datetime2">
              <a:rPr lang="da-DK" altLang="da-DK" smtClean="0"/>
              <a:pPr eaLnBrk="1" hangingPunct="1"/>
              <a:t>21. oktober 2024</a:t>
            </a:fld>
            <a:endParaRPr lang="da-DK" altLang="da-DK"/>
          </a:p>
        </p:txBody>
      </p:sp>
      <p:sp>
        <p:nvSpPr>
          <p:cNvPr id="6656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6431F8E1-F1EA-45C2-8618-1EE3F5FCD05E}" type="slidenum">
              <a:rPr lang="da-DK" altLang="da-DK"/>
              <a:pPr eaLnBrk="1" hangingPunct="1"/>
              <a:t>23</a:t>
            </a:fld>
            <a:endParaRPr lang="da-DK" altLang="da-DK"/>
          </a:p>
        </p:txBody>
      </p:sp>
      <p:sp>
        <p:nvSpPr>
          <p:cNvPr id="665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da-DK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4946697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751717D-1A67-4052-9344-519DCE9C0448}" type="datetime2">
              <a:rPr lang="da-DK" altLang="da-DK" smtClean="0"/>
              <a:pPr eaLnBrk="1" hangingPunct="1"/>
              <a:t>21. oktober 2024</a:t>
            </a:fld>
            <a:endParaRPr lang="da-DK" altLang="da-DK"/>
          </a:p>
        </p:txBody>
      </p:sp>
      <p:sp>
        <p:nvSpPr>
          <p:cNvPr id="6656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6431F8E1-F1EA-45C2-8618-1EE3F5FCD05E}" type="slidenum">
              <a:rPr lang="da-DK" altLang="da-DK"/>
              <a:pPr eaLnBrk="1" hangingPunct="1"/>
              <a:t>24</a:t>
            </a:fld>
            <a:endParaRPr lang="da-DK" altLang="da-DK"/>
          </a:p>
        </p:txBody>
      </p:sp>
      <p:sp>
        <p:nvSpPr>
          <p:cNvPr id="665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da-DK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5678266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751717D-1A67-4052-9344-519DCE9C0448}" type="datetime2">
              <a:rPr lang="da-DK" altLang="da-DK" smtClean="0"/>
              <a:pPr eaLnBrk="1" hangingPunct="1"/>
              <a:t>21. oktober 2024</a:t>
            </a:fld>
            <a:endParaRPr lang="da-DK" altLang="da-DK"/>
          </a:p>
        </p:txBody>
      </p:sp>
      <p:sp>
        <p:nvSpPr>
          <p:cNvPr id="6656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6431F8E1-F1EA-45C2-8618-1EE3F5FCD05E}" type="slidenum">
              <a:rPr lang="da-DK" altLang="da-DK"/>
              <a:pPr eaLnBrk="1" hangingPunct="1"/>
              <a:t>25</a:t>
            </a:fld>
            <a:endParaRPr lang="da-DK" altLang="da-DK"/>
          </a:p>
        </p:txBody>
      </p:sp>
      <p:sp>
        <p:nvSpPr>
          <p:cNvPr id="665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da-DK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7489285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751717D-1A67-4052-9344-519DCE9C0448}" type="datetime2">
              <a:rPr lang="da-DK" altLang="da-DK" smtClean="0"/>
              <a:pPr eaLnBrk="1" hangingPunct="1"/>
              <a:t>21. oktober 2024</a:t>
            </a:fld>
            <a:endParaRPr lang="da-DK" altLang="da-DK"/>
          </a:p>
        </p:txBody>
      </p:sp>
      <p:sp>
        <p:nvSpPr>
          <p:cNvPr id="6656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6431F8E1-F1EA-45C2-8618-1EE3F5FCD05E}" type="slidenum">
              <a:rPr lang="da-DK" altLang="da-DK"/>
              <a:pPr eaLnBrk="1" hangingPunct="1"/>
              <a:t>26</a:t>
            </a:fld>
            <a:endParaRPr lang="da-DK" altLang="da-DK"/>
          </a:p>
        </p:txBody>
      </p:sp>
      <p:sp>
        <p:nvSpPr>
          <p:cNvPr id="665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da-DK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5474373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751717D-1A67-4052-9344-519DCE9C0448}" type="datetime2">
              <a:rPr lang="da-DK" altLang="da-DK" smtClean="0"/>
              <a:pPr eaLnBrk="1" hangingPunct="1"/>
              <a:t>21. oktober 2024</a:t>
            </a:fld>
            <a:endParaRPr lang="da-DK" altLang="da-DK"/>
          </a:p>
        </p:txBody>
      </p:sp>
      <p:sp>
        <p:nvSpPr>
          <p:cNvPr id="6656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6431F8E1-F1EA-45C2-8618-1EE3F5FCD05E}" type="slidenum">
              <a:rPr lang="da-DK" altLang="da-DK"/>
              <a:pPr eaLnBrk="1" hangingPunct="1"/>
              <a:t>27</a:t>
            </a:fld>
            <a:endParaRPr lang="da-DK" altLang="da-DK"/>
          </a:p>
        </p:txBody>
      </p:sp>
      <p:sp>
        <p:nvSpPr>
          <p:cNvPr id="665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da-DK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1277074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751717D-1A67-4052-9344-519DCE9C0448}" type="datetime2">
              <a:rPr lang="da-DK" altLang="da-DK" smtClean="0"/>
              <a:pPr eaLnBrk="1" hangingPunct="1"/>
              <a:t>21. oktober 2024</a:t>
            </a:fld>
            <a:endParaRPr lang="da-DK" altLang="da-DK"/>
          </a:p>
        </p:txBody>
      </p:sp>
      <p:sp>
        <p:nvSpPr>
          <p:cNvPr id="6656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6431F8E1-F1EA-45C2-8618-1EE3F5FCD05E}" type="slidenum">
              <a:rPr lang="da-DK" altLang="da-DK"/>
              <a:pPr eaLnBrk="1" hangingPunct="1"/>
              <a:t>28</a:t>
            </a:fld>
            <a:endParaRPr lang="da-DK" altLang="da-DK"/>
          </a:p>
        </p:txBody>
      </p:sp>
      <p:sp>
        <p:nvSpPr>
          <p:cNvPr id="665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da-DK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4489541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751717D-1A67-4052-9344-519DCE9C0448}" type="datetime2">
              <a:rPr lang="da-DK" altLang="da-DK" smtClean="0"/>
              <a:pPr eaLnBrk="1" hangingPunct="1"/>
              <a:t>21. oktober 2024</a:t>
            </a:fld>
            <a:endParaRPr lang="da-DK" altLang="da-DK"/>
          </a:p>
        </p:txBody>
      </p:sp>
      <p:sp>
        <p:nvSpPr>
          <p:cNvPr id="6656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6431F8E1-F1EA-45C2-8618-1EE3F5FCD05E}" type="slidenum">
              <a:rPr lang="da-DK" altLang="da-DK"/>
              <a:pPr eaLnBrk="1" hangingPunct="1"/>
              <a:t>29</a:t>
            </a:fld>
            <a:endParaRPr lang="da-DK" altLang="da-DK"/>
          </a:p>
        </p:txBody>
      </p:sp>
      <p:sp>
        <p:nvSpPr>
          <p:cNvPr id="665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da-DK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3934242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751717D-1A67-4052-9344-519DCE9C0448}" type="datetime2">
              <a:rPr lang="da-DK" altLang="da-DK" smtClean="0"/>
              <a:pPr eaLnBrk="1" hangingPunct="1"/>
              <a:t>21. oktober 2024</a:t>
            </a:fld>
            <a:endParaRPr lang="da-DK" altLang="da-DK"/>
          </a:p>
        </p:txBody>
      </p:sp>
      <p:sp>
        <p:nvSpPr>
          <p:cNvPr id="6656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6431F8E1-F1EA-45C2-8618-1EE3F5FCD05E}" type="slidenum">
              <a:rPr lang="da-DK" altLang="da-DK"/>
              <a:pPr eaLnBrk="1" hangingPunct="1"/>
              <a:t>30</a:t>
            </a:fld>
            <a:endParaRPr lang="da-DK" altLang="da-DK"/>
          </a:p>
        </p:txBody>
      </p:sp>
      <p:sp>
        <p:nvSpPr>
          <p:cNvPr id="665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da-DK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3930457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751717D-1A67-4052-9344-519DCE9C0448}" type="datetime2">
              <a:rPr lang="da-DK" altLang="da-DK" smtClean="0"/>
              <a:pPr eaLnBrk="1" hangingPunct="1"/>
              <a:t>21. oktober 2024</a:t>
            </a:fld>
            <a:endParaRPr lang="da-DK" altLang="da-DK"/>
          </a:p>
        </p:txBody>
      </p:sp>
      <p:sp>
        <p:nvSpPr>
          <p:cNvPr id="6656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6431F8E1-F1EA-45C2-8618-1EE3F5FCD05E}" type="slidenum">
              <a:rPr lang="da-DK" altLang="da-DK"/>
              <a:pPr eaLnBrk="1" hangingPunct="1"/>
              <a:t>31</a:t>
            </a:fld>
            <a:endParaRPr lang="da-DK" altLang="da-DK"/>
          </a:p>
        </p:txBody>
      </p:sp>
      <p:sp>
        <p:nvSpPr>
          <p:cNvPr id="665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da-DK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321476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751717D-1A67-4052-9344-519DCE9C0448}" type="datetime2">
              <a:rPr lang="da-DK" altLang="da-DK" smtClean="0"/>
              <a:pPr eaLnBrk="1" hangingPunct="1"/>
              <a:t>21. oktober 2024</a:t>
            </a:fld>
            <a:endParaRPr lang="da-DK" altLang="da-DK"/>
          </a:p>
        </p:txBody>
      </p:sp>
      <p:sp>
        <p:nvSpPr>
          <p:cNvPr id="6656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6431F8E1-F1EA-45C2-8618-1EE3F5FCD05E}" type="slidenum">
              <a:rPr lang="da-DK" altLang="da-DK"/>
              <a:pPr eaLnBrk="1" hangingPunct="1"/>
              <a:t>4</a:t>
            </a:fld>
            <a:endParaRPr lang="da-DK" altLang="da-DK"/>
          </a:p>
        </p:txBody>
      </p:sp>
      <p:sp>
        <p:nvSpPr>
          <p:cNvPr id="665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da-DK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597624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751717D-1A67-4052-9344-519DCE9C0448}" type="datetime2">
              <a:rPr lang="da-DK" altLang="da-DK" smtClean="0"/>
              <a:pPr eaLnBrk="1" hangingPunct="1"/>
              <a:t>21. oktober 2024</a:t>
            </a:fld>
            <a:endParaRPr lang="da-DK" altLang="da-DK"/>
          </a:p>
        </p:txBody>
      </p:sp>
      <p:sp>
        <p:nvSpPr>
          <p:cNvPr id="6656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6431F8E1-F1EA-45C2-8618-1EE3F5FCD05E}" type="slidenum">
              <a:rPr lang="da-DK" altLang="da-DK"/>
              <a:pPr eaLnBrk="1" hangingPunct="1"/>
              <a:t>32</a:t>
            </a:fld>
            <a:endParaRPr lang="da-DK" altLang="da-DK"/>
          </a:p>
        </p:txBody>
      </p:sp>
      <p:sp>
        <p:nvSpPr>
          <p:cNvPr id="665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da-DK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1011977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751717D-1A67-4052-9344-519DCE9C0448}" type="datetime2">
              <a:rPr lang="da-DK" altLang="da-DK" smtClean="0"/>
              <a:pPr eaLnBrk="1" hangingPunct="1"/>
              <a:t>21. oktober 2024</a:t>
            </a:fld>
            <a:endParaRPr lang="da-DK" altLang="da-DK"/>
          </a:p>
        </p:txBody>
      </p:sp>
      <p:sp>
        <p:nvSpPr>
          <p:cNvPr id="6656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6431F8E1-F1EA-45C2-8618-1EE3F5FCD05E}" type="slidenum">
              <a:rPr lang="da-DK" altLang="da-DK"/>
              <a:pPr eaLnBrk="1" hangingPunct="1"/>
              <a:t>33</a:t>
            </a:fld>
            <a:endParaRPr lang="da-DK" altLang="da-DK"/>
          </a:p>
        </p:txBody>
      </p:sp>
      <p:sp>
        <p:nvSpPr>
          <p:cNvPr id="665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da-DK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581169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751717D-1A67-4052-9344-519DCE9C0448}" type="datetime2">
              <a:rPr lang="da-DK" altLang="da-DK" smtClean="0"/>
              <a:pPr eaLnBrk="1" hangingPunct="1"/>
              <a:t>21. oktober 2024</a:t>
            </a:fld>
            <a:endParaRPr lang="da-DK" altLang="da-DK"/>
          </a:p>
        </p:txBody>
      </p:sp>
      <p:sp>
        <p:nvSpPr>
          <p:cNvPr id="6656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6431F8E1-F1EA-45C2-8618-1EE3F5FCD05E}" type="slidenum">
              <a:rPr lang="da-DK" altLang="da-DK"/>
              <a:pPr eaLnBrk="1" hangingPunct="1"/>
              <a:t>5</a:t>
            </a:fld>
            <a:endParaRPr lang="da-DK" altLang="da-DK"/>
          </a:p>
        </p:txBody>
      </p:sp>
      <p:sp>
        <p:nvSpPr>
          <p:cNvPr id="665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da-DK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418522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751717D-1A67-4052-9344-519DCE9C0448}" type="datetime2">
              <a:rPr lang="da-DK" altLang="da-DK" smtClean="0"/>
              <a:pPr eaLnBrk="1" hangingPunct="1"/>
              <a:t>21. oktober 2024</a:t>
            </a:fld>
            <a:endParaRPr lang="da-DK" altLang="da-DK"/>
          </a:p>
        </p:txBody>
      </p:sp>
      <p:sp>
        <p:nvSpPr>
          <p:cNvPr id="6656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6431F8E1-F1EA-45C2-8618-1EE3F5FCD05E}" type="slidenum">
              <a:rPr lang="da-DK" altLang="da-DK"/>
              <a:pPr eaLnBrk="1" hangingPunct="1"/>
              <a:t>6</a:t>
            </a:fld>
            <a:endParaRPr lang="da-DK" altLang="da-DK"/>
          </a:p>
        </p:txBody>
      </p:sp>
      <p:sp>
        <p:nvSpPr>
          <p:cNvPr id="665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da-DK" dirty="0">
                <a:latin typeface="Arial" panose="020B0604020202020204" pitchFamily="34" charset="0"/>
                <a:ea typeface="ＭＳ Ｐゴシック" panose="020B0600070205080204" pitchFamily="34" charset="-128"/>
              </a:rPr>
              <a:t>https://brittas-no1.dk/</a:t>
            </a:r>
          </a:p>
        </p:txBody>
      </p:sp>
    </p:spTree>
    <p:extLst>
      <p:ext uri="{BB962C8B-B14F-4D97-AF65-F5344CB8AC3E}">
        <p14:creationId xmlns:p14="http://schemas.microsoft.com/office/powerpoint/2010/main" val="12391672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751717D-1A67-4052-9344-519DCE9C0448}" type="datetime2">
              <a:rPr lang="da-DK" altLang="da-DK" smtClean="0"/>
              <a:pPr eaLnBrk="1" hangingPunct="1"/>
              <a:t>21. oktober 2024</a:t>
            </a:fld>
            <a:endParaRPr lang="da-DK" altLang="da-DK"/>
          </a:p>
        </p:txBody>
      </p:sp>
      <p:sp>
        <p:nvSpPr>
          <p:cNvPr id="6656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6431F8E1-F1EA-45C2-8618-1EE3F5FCD05E}" type="slidenum">
              <a:rPr lang="da-DK" altLang="da-DK"/>
              <a:pPr eaLnBrk="1" hangingPunct="1"/>
              <a:t>7</a:t>
            </a:fld>
            <a:endParaRPr lang="da-DK" altLang="da-DK"/>
          </a:p>
        </p:txBody>
      </p:sp>
      <p:sp>
        <p:nvSpPr>
          <p:cNvPr id="665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da-DK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11234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751717D-1A67-4052-9344-519DCE9C0448}" type="datetime2">
              <a:rPr lang="da-DK" altLang="da-DK" smtClean="0"/>
              <a:pPr eaLnBrk="1" hangingPunct="1"/>
              <a:t>21. oktober 2024</a:t>
            </a:fld>
            <a:endParaRPr lang="da-DK" altLang="da-DK"/>
          </a:p>
        </p:txBody>
      </p:sp>
      <p:sp>
        <p:nvSpPr>
          <p:cNvPr id="6656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6431F8E1-F1EA-45C2-8618-1EE3F5FCD05E}" type="slidenum">
              <a:rPr lang="da-DK" altLang="da-DK"/>
              <a:pPr eaLnBrk="1" hangingPunct="1"/>
              <a:t>8</a:t>
            </a:fld>
            <a:endParaRPr lang="da-DK" altLang="da-DK"/>
          </a:p>
        </p:txBody>
      </p:sp>
      <p:sp>
        <p:nvSpPr>
          <p:cNvPr id="665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da-DK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378036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751717D-1A67-4052-9344-519DCE9C0448}" type="datetime2">
              <a:rPr lang="da-DK" altLang="da-DK" smtClean="0"/>
              <a:pPr eaLnBrk="1" hangingPunct="1"/>
              <a:t>21. oktober 2024</a:t>
            </a:fld>
            <a:endParaRPr lang="da-DK" altLang="da-DK"/>
          </a:p>
        </p:txBody>
      </p:sp>
      <p:sp>
        <p:nvSpPr>
          <p:cNvPr id="6656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6431F8E1-F1EA-45C2-8618-1EE3F5FCD05E}" type="slidenum">
              <a:rPr lang="da-DK" altLang="da-DK"/>
              <a:pPr eaLnBrk="1" hangingPunct="1"/>
              <a:t>10</a:t>
            </a:fld>
            <a:endParaRPr lang="da-DK" altLang="da-DK"/>
          </a:p>
        </p:txBody>
      </p:sp>
      <p:sp>
        <p:nvSpPr>
          <p:cNvPr id="665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da-DK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04345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751717D-1A67-4052-9344-519DCE9C0448}" type="datetime2">
              <a:rPr lang="da-DK" altLang="da-DK" smtClean="0"/>
              <a:pPr eaLnBrk="1" hangingPunct="1"/>
              <a:t>21. oktober 2024</a:t>
            </a:fld>
            <a:endParaRPr lang="da-DK" altLang="da-DK"/>
          </a:p>
        </p:txBody>
      </p:sp>
      <p:sp>
        <p:nvSpPr>
          <p:cNvPr id="6656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6431F8E1-F1EA-45C2-8618-1EE3F5FCD05E}" type="slidenum">
              <a:rPr lang="da-DK" altLang="da-DK"/>
              <a:pPr eaLnBrk="1" hangingPunct="1"/>
              <a:t>11</a:t>
            </a:fld>
            <a:endParaRPr lang="da-DK" altLang="da-DK"/>
          </a:p>
        </p:txBody>
      </p:sp>
      <p:sp>
        <p:nvSpPr>
          <p:cNvPr id="665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da-DK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653671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9.png"/><Relationship Id="rId7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I - corpor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5" hasCustomPrompt="1"/>
          </p:nvPr>
        </p:nvSpPr>
        <p:spPr>
          <a:xfrm>
            <a:off x="577462" y="1174273"/>
            <a:ext cx="687600" cy="7020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100" spc="0" baseline="0">
                <a:latin typeface="VIA Type Office Light" panose="02000503000000020004" pitchFamily="2" charset="0"/>
              </a:defRPr>
            </a:lvl1pPr>
          </a:lstStyle>
          <a:p>
            <a:r>
              <a:rPr lang="da-DK" dirty="0"/>
              <a:t>Indsæt ikon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7231" y="1952837"/>
            <a:ext cx="5969457" cy="1647614"/>
          </a:xfrm>
        </p:spPr>
        <p:txBody>
          <a:bodyPr tIns="0" anchor="b" anchorCtr="0"/>
          <a:lstStyle>
            <a:lvl1pPr>
              <a:defRPr baseline="0">
                <a:latin typeface="VIA Type Office Light" panose="02000503000000020004" pitchFamily="2" charset="0"/>
              </a:defRPr>
            </a:lvl1pPr>
          </a:lstStyle>
          <a:p>
            <a:r>
              <a:rPr lang="da-DK" dirty="0"/>
              <a:t>Overskrift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76001" y="3707298"/>
            <a:ext cx="5940688" cy="1125858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  <a:latin typeface="VIA Type Office Light" panose="02000503000000020004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/>
              <a:t>Underoverskrift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8F81F-441E-48B1-9169-9659C7831FA9}" type="datetime2">
              <a:rPr lang="da-DK" smtClean="0"/>
              <a:t>21. oktober 2024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Titel på præsentationen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576000" y="5922000"/>
            <a:ext cx="1836000" cy="374400"/>
          </a:xfrm>
          <a:blipFill>
            <a:blip r:embed="rId2"/>
            <a:stretch>
              <a:fillRect/>
            </a:stretch>
          </a:blipFill>
        </p:spPr>
        <p:txBody>
          <a:bodyPr tIns="0">
            <a:normAutofit/>
          </a:bodyPr>
          <a:lstStyle>
            <a:lvl1pPr>
              <a:defRPr sz="100"/>
            </a:lvl1pPr>
          </a:lstStyle>
          <a:p>
            <a:pPr lvl="0"/>
            <a:r>
              <a:rPr lang="da-DK" noProof="1"/>
              <a:t>Klik for at redigere i master</a:t>
            </a:r>
          </a:p>
        </p:txBody>
      </p:sp>
      <p:sp>
        <p:nvSpPr>
          <p:cNvPr id="11" name="AutoShape 4"/>
          <p:cNvSpPr>
            <a:spLocks/>
          </p:cNvSpPr>
          <p:nvPr userDrawn="1"/>
        </p:nvSpPr>
        <p:spPr bwMode="gray">
          <a:xfrm>
            <a:off x="-2330450" y="3168689"/>
            <a:ext cx="225107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Indsæt hjælpelinjer til </a:t>
            </a:r>
            <a:b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placering af objekter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1. </a:t>
            </a:r>
            <a:r>
              <a:rPr lang="da-DK" altLang="da-DK" sz="1000" noProof="1">
                <a:solidFill>
                  <a:schemeClr val="tx1"/>
                </a:solidFill>
                <a:latin typeface="+mn-lt"/>
                <a:cs typeface="Arial" charset="0"/>
              </a:rPr>
              <a:t>Højre klik udenfor slidet </a:t>
            </a:r>
            <a:br>
              <a:rPr lang="da-DK" altLang="da-DK" sz="100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noProof="1">
                <a:solidFill>
                  <a:schemeClr val="tx1"/>
                </a:solidFill>
                <a:latin typeface="+mn-lt"/>
                <a:cs typeface="Arial" charset="0"/>
              </a:rPr>
              <a:t>og vælg </a:t>
            </a: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’Gitter og hjælpelinjer’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2. </a:t>
            </a:r>
            <a:r>
              <a:rPr lang="da-DK" altLang="da-DK" sz="1000" noProof="1">
                <a:solidFill>
                  <a:schemeClr val="tx1"/>
                </a:solidFill>
                <a:latin typeface="+mn-lt"/>
                <a:cs typeface="Arial" charset="0"/>
              </a:rPr>
              <a:t>Sæt kryds ved </a:t>
            </a: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’Vis tegne-</a:t>
            </a:r>
            <a:b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hjælpelinjer på skærmen’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3.</a:t>
            </a:r>
            <a:r>
              <a:rPr lang="da-DK" altLang="da-DK" sz="1000" noProof="1">
                <a:solidFill>
                  <a:schemeClr val="tx1"/>
                </a:solidFill>
                <a:latin typeface="+mn-lt"/>
                <a:cs typeface="Arial" charset="0"/>
              </a:rPr>
              <a:t> Vælg </a:t>
            </a: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’OK’</a:t>
            </a:r>
          </a:p>
        </p:txBody>
      </p:sp>
      <p:sp>
        <p:nvSpPr>
          <p:cNvPr id="18" name="TextBox 3"/>
          <p:cNvSpPr txBox="1"/>
          <p:nvPr userDrawn="1"/>
        </p:nvSpPr>
        <p:spPr>
          <a:xfrm>
            <a:off x="-2330450" y="1916113"/>
            <a:ext cx="2209800" cy="92333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layout/design</a:t>
            </a:r>
            <a:b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Højre klik udenfor dit slide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et passende layout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fra “drop ned” menuen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Når du laver et nyt slide kan du vælge layout direkt under knappen ‘Nyt dias’</a:t>
            </a:r>
          </a:p>
        </p:txBody>
      </p:sp>
      <p:sp>
        <p:nvSpPr>
          <p:cNvPr id="19" name="AutoShape 4"/>
          <p:cNvSpPr>
            <a:spLocks/>
          </p:cNvSpPr>
          <p:nvPr userDrawn="1"/>
        </p:nvSpPr>
        <p:spPr bwMode="gray">
          <a:xfrm>
            <a:off x="-2196752" y="584200"/>
            <a:ext cx="211737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kern="120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Indsæt nyt ikon </a:t>
            </a:r>
            <a:br>
              <a:rPr lang="da-DK" altLang="da-DK" sz="1000" b="1" kern="120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</a:br>
            <a:r>
              <a:rPr lang="da-DK" altLang="da-DK" sz="1000" b="1" kern="120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1. </a:t>
            </a:r>
            <a:r>
              <a:rPr lang="da-DK" altLang="da-DK" sz="1000" b="0" kern="120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Højre klik på ikonet</a:t>
            </a:r>
            <a:br>
              <a:rPr lang="da-DK" altLang="da-DK" sz="1000" b="0" kern="120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</a:br>
            <a:r>
              <a:rPr lang="da-DK" altLang="da-DK" sz="1000" b="1" kern="120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2. </a:t>
            </a:r>
            <a:r>
              <a:rPr lang="da-DK" altLang="da-DK" sz="1000" b="0" kern="120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Vælg</a:t>
            </a:r>
            <a:r>
              <a:rPr lang="da-DK" altLang="da-DK" sz="1000" b="0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 </a:t>
            </a:r>
            <a:r>
              <a:rPr lang="da-DK" altLang="da-DK" sz="1000" b="1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Skift billede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3. </a:t>
            </a:r>
            <a:r>
              <a:rPr lang="da-DK" altLang="da-DK" sz="1000" b="0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Vælg det nye ikon</a:t>
            </a:r>
            <a:br>
              <a:rPr lang="da-DK" altLang="da-DK" sz="1000" b="0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</a:br>
            <a:r>
              <a:rPr lang="da-DK" altLang="da-DK" sz="1000" b="1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4.</a:t>
            </a:r>
            <a:r>
              <a:rPr lang="da-DK" altLang="da-DK" sz="1000" b="0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 Tryk </a:t>
            </a:r>
            <a:r>
              <a:rPr lang="da-DK" altLang="da-DK" sz="1000" b="1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Indsæt</a:t>
            </a:r>
            <a:br>
              <a:rPr lang="da-DK" altLang="da-DK" sz="1000" b="1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</a:br>
            <a:r>
              <a:rPr lang="da-DK" altLang="da-DK" sz="1000" b="1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5. </a:t>
            </a:r>
            <a:r>
              <a:rPr lang="da-DK" altLang="da-DK" sz="1000" b="0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Højre klik og vælg </a:t>
            </a:r>
            <a:r>
              <a:rPr lang="da-DK" altLang="da-DK" sz="1000" b="1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Nulstil</a:t>
            </a:r>
            <a:r>
              <a:rPr lang="da-DK" altLang="da-DK" sz="1000" b="0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 hvis  pladsholderen forandrer sig</a:t>
            </a:r>
            <a:endParaRPr lang="da-DK" altLang="da-DK" sz="1000" b="0" kern="1200" noProof="1">
              <a:solidFill>
                <a:schemeClr val="tx1"/>
              </a:solidFill>
              <a:latin typeface="+mn-lt"/>
              <a:ea typeface="+mn-ea"/>
              <a:cs typeface="Arial" charset="0"/>
            </a:endParaRPr>
          </a:p>
        </p:txBody>
      </p:sp>
      <p:sp>
        <p:nvSpPr>
          <p:cNvPr id="16" name="TextBox 17"/>
          <p:cNvSpPr txBox="1">
            <a:spLocks noChangeArrowheads="1"/>
          </p:cNvSpPr>
          <p:nvPr userDrawn="1"/>
        </p:nvSpPr>
        <p:spPr bwMode="auto">
          <a:xfrm>
            <a:off x="-2370138" y="5934670"/>
            <a:ext cx="228123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da-DK" altLang="da-DK" sz="1000" b="1" dirty="0">
                <a:solidFill>
                  <a:schemeClr val="tx1"/>
                </a:solidFill>
                <a:latin typeface="+mn-lt"/>
              </a:rPr>
              <a:t>Generer titlen til alle slides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da-DK" altLang="da-DK" sz="1000" b="1" dirty="0">
                <a:solidFill>
                  <a:schemeClr val="tx1"/>
                </a:solidFill>
                <a:latin typeface="+mn-lt"/>
              </a:rPr>
              <a:t>1. </a:t>
            </a:r>
            <a:r>
              <a:rPr lang="da-DK" altLang="da-DK" sz="1000" dirty="0">
                <a:solidFill>
                  <a:schemeClr val="tx1"/>
                </a:solidFill>
                <a:latin typeface="+mn-lt"/>
              </a:rPr>
              <a:t>Vælg </a:t>
            </a:r>
            <a:r>
              <a:rPr lang="da-DK" altLang="da-DK" sz="1000" b="1" dirty="0">
                <a:solidFill>
                  <a:schemeClr val="tx1"/>
                </a:solidFill>
                <a:latin typeface="+mn-lt"/>
              </a:rPr>
              <a:t>’Indsæt’</a:t>
            </a:r>
            <a:r>
              <a:rPr lang="da-DK" altLang="da-DK" sz="1000" dirty="0">
                <a:solidFill>
                  <a:schemeClr val="tx1"/>
                </a:solidFill>
                <a:latin typeface="+mn-lt"/>
              </a:rPr>
              <a:t> i topmenuen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da-DK" altLang="da-DK" sz="1000" b="1" dirty="0">
                <a:solidFill>
                  <a:schemeClr val="tx1"/>
                </a:solidFill>
                <a:latin typeface="+mn-lt"/>
              </a:rPr>
              <a:t>2. </a:t>
            </a:r>
            <a:r>
              <a:rPr lang="da-DK" altLang="da-DK" sz="1000" dirty="0">
                <a:solidFill>
                  <a:schemeClr val="tx1"/>
                </a:solidFill>
                <a:latin typeface="+mn-lt"/>
              </a:rPr>
              <a:t>Vælg </a:t>
            </a:r>
            <a:r>
              <a:rPr lang="da-DK" altLang="da-DK" sz="1000" b="1" dirty="0">
                <a:solidFill>
                  <a:schemeClr val="tx1"/>
                </a:solidFill>
                <a:latin typeface="+mn-lt"/>
              </a:rPr>
              <a:t>’Sidehoved og Sidefod’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da-DK" altLang="da-DK" sz="1000" b="1" dirty="0">
                <a:solidFill>
                  <a:schemeClr val="tx1"/>
                </a:solidFill>
                <a:latin typeface="+mn-lt"/>
              </a:rPr>
              <a:t>3. </a:t>
            </a:r>
            <a:r>
              <a:rPr lang="da-DK" altLang="da-DK" sz="1000" dirty="0">
                <a:solidFill>
                  <a:schemeClr val="tx1"/>
                </a:solidFill>
                <a:latin typeface="+mn-lt"/>
              </a:rPr>
              <a:t>Skriv titel på præsentation </a:t>
            </a:r>
            <a:br>
              <a:rPr lang="da-DK" altLang="da-DK" sz="1000" dirty="0">
                <a:solidFill>
                  <a:schemeClr val="tx1"/>
                </a:solidFill>
                <a:latin typeface="+mn-lt"/>
              </a:rPr>
            </a:br>
            <a:r>
              <a:rPr lang="da-DK" altLang="da-DK" sz="1000" dirty="0">
                <a:solidFill>
                  <a:schemeClr val="tx1"/>
                </a:solidFill>
                <a:latin typeface="+mn-lt"/>
              </a:rPr>
              <a:t>ind i tekstfeltet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da-DK" altLang="da-DK" sz="1000" b="1" dirty="0">
                <a:solidFill>
                  <a:schemeClr val="tx1"/>
                </a:solidFill>
                <a:latin typeface="+mn-lt"/>
              </a:rPr>
              <a:t>4. </a:t>
            </a:r>
            <a:r>
              <a:rPr lang="da-DK" altLang="da-DK" sz="1000" dirty="0">
                <a:solidFill>
                  <a:schemeClr val="tx1"/>
                </a:solidFill>
                <a:latin typeface="+mn-lt"/>
              </a:rPr>
              <a:t>Tryk </a:t>
            </a:r>
            <a:r>
              <a:rPr lang="da-DK" altLang="da-DK" sz="1000" b="1" dirty="0">
                <a:solidFill>
                  <a:schemeClr val="tx1"/>
                </a:solidFill>
                <a:latin typeface="+mn-lt"/>
              </a:rPr>
              <a:t>’Anvend på alle’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576263" y="584200"/>
            <a:ext cx="1835150" cy="45794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0" indent="0" algn="l" defTabSz="914400" rtl="0" eaLnBrk="1" latinLnBrk="0" hangingPunct="1">
              <a:lnSpc>
                <a:spcPct val="83000"/>
              </a:lnSpc>
              <a:spcBef>
                <a:spcPct val="20000"/>
              </a:spcBef>
              <a:buFont typeface="VIA Type Office" panose="02000503000000020004" pitchFamily="2" charset="0"/>
              <a:buNone/>
            </a:pPr>
            <a:r>
              <a:rPr lang="da-DK" sz="1600" kern="1200" spc="-100" baseline="0" noProof="1">
                <a:solidFill>
                  <a:schemeClr val="tx1"/>
                </a:solidFill>
                <a:latin typeface="VIA Type Office Light" panose="02000503000000020004" pitchFamily="2" charset="0"/>
                <a:ea typeface="+mn-ea"/>
                <a:cs typeface="+mn-cs"/>
              </a:rPr>
              <a:t>Gør tanke til handling</a:t>
            </a:r>
          </a:p>
          <a:p>
            <a:pPr marL="0" lvl="0" indent="0" algn="l" defTabSz="914400" rtl="0" eaLnBrk="1" latinLnBrk="0" hangingPunct="1">
              <a:lnSpc>
                <a:spcPct val="83000"/>
              </a:lnSpc>
              <a:spcBef>
                <a:spcPct val="20000"/>
              </a:spcBef>
              <a:buFont typeface="VIA Type Office" panose="02000503000000020004" pitchFamily="2" charset="0"/>
              <a:buNone/>
            </a:pPr>
            <a:r>
              <a:rPr lang="da-DK" sz="1600" kern="1200" spc="-100" baseline="0" noProof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VIA University College</a:t>
            </a:r>
          </a:p>
        </p:txBody>
      </p:sp>
    </p:spTree>
    <p:extLst>
      <p:ext uri="{BB962C8B-B14F-4D97-AF65-F5344CB8AC3E}">
        <p14:creationId xmlns:p14="http://schemas.microsoft.com/office/powerpoint/2010/main" val="3445393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å Forside I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7200" y="584200"/>
            <a:ext cx="5969489" cy="1188616"/>
          </a:xfrm>
        </p:spPr>
        <p:txBody>
          <a:bodyPr tIns="97200" anchor="t" anchorCtr="0"/>
          <a:lstStyle>
            <a:lvl1pPr>
              <a:defRPr>
                <a:latin typeface="VIA Type Office Light" panose="02000503000000020004" pitchFamily="2" charset="0"/>
              </a:defRPr>
            </a:lvl1pPr>
          </a:lstStyle>
          <a:p>
            <a:r>
              <a:rPr lang="da-DK" dirty="0"/>
              <a:t>Overskrift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76001" y="1835441"/>
            <a:ext cx="5940688" cy="1125858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  <a:latin typeface="VIA Type Office Light" panose="02000503000000020004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/>
              <a:t>Underoverskrift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FFE92-75FA-4518-94E0-D0EE98A8AC94}" type="datetime2">
              <a:rPr lang="da-DK" smtClean="0"/>
              <a:t>21. oktober 2024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Titel på præsentationen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da-DK" smtClean="0"/>
              <a:t>‹nr.›</a:t>
            </a:fld>
            <a:endParaRPr lang="da-DK" dirty="0"/>
          </a:p>
        </p:txBody>
      </p:sp>
      <p:pic>
        <p:nvPicPr>
          <p:cNvPr id="13" name="Picture 3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042"/>
          <a:stretch/>
        </p:blipFill>
        <p:spPr bwMode="auto">
          <a:xfrm>
            <a:off x="-1620688" y="1304765"/>
            <a:ext cx="1525375" cy="502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utoShape 4"/>
          <p:cNvSpPr>
            <a:spLocks/>
          </p:cNvSpPr>
          <p:nvPr userDrawn="1"/>
        </p:nvSpPr>
        <p:spPr bwMode="gray">
          <a:xfrm>
            <a:off x="-2196752" y="584200"/>
            <a:ext cx="2117377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Highlight </a:t>
            </a: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anden linje i overskriften</a:t>
            </a:r>
            <a:b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ved at markere ordet(ene) </a:t>
            </a:r>
            <a:b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og vælge Overskrift-fonten</a:t>
            </a: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 </a:t>
            </a:r>
            <a:b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VIA Type Office regular</a:t>
            </a:r>
            <a:endParaRPr lang="da-DK" altLang="da-DK" sz="1000" b="1" noProof="1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sp>
        <p:nvSpPr>
          <p:cNvPr id="14" name="TextBox 3"/>
          <p:cNvSpPr txBox="1"/>
          <p:nvPr userDrawn="1"/>
        </p:nvSpPr>
        <p:spPr>
          <a:xfrm>
            <a:off x="-2330450" y="1916113"/>
            <a:ext cx="2209800" cy="92333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layout/design</a:t>
            </a:r>
            <a:b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Højre klik udenfor dit slide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et passende layout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fra “drop ned” menuen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Når du laver et nyt slide kan du vælge layout direkt under knappen ‘Nyt dias’</a:t>
            </a:r>
          </a:p>
        </p:txBody>
      </p:sp>
      <p:sp>
        <p:nvSpPr>
          <p:cNvPr id="12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576000" y="5922000"/>
            <a:ext cx="1836000" cy="374400"/>
          </a:xfrm>
          <a:blipFill>
            <a:blip r:embed="rId3"/>
            <a:stretch>
              <a:fillRect/>
            </a:stretch>
          </a:blipFill>
        </p:spPr>
        <p:txBody>
          <a:bodyPr tIns="0">
            <a:normAutofit/>
          </a:bodyPr>
          <a:lstStyle>
            <a:lvl1pPr>
              <a:defRPr sz="100"/>
            </a:lvl1pPr>
          </a:lstStyle>
          <a:p>
            <a:pPr lvl="0"/>
            <a:r>
              <a:rPr lang="da-DK" noProof="1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2580266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rkis Forside I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7200" y="584200"/>
            <a:ext cx="5969489" cy="1188616"/>
          </a:xfrm>
        </p:spPr>
        <p:txBody>
          <a:bodyPr tIns="97200" anchor="t" anchorCtr="0"/>
          <a:lstStyle>
            <a:lvl1pPr>
              <a:defRPr>
                <a:latin typeface="VIA Type Office Light" panose="02000503000000020004" pitchFamily="2" charset="0"/>
              </a:defRPr>
            </a:lvl1pPr>
          </a:lstStyle>
          <a:p>
            <a:r>
              <a:rPr lang="da-DK" dirty="0"/>
              <a:t>Overskrift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76001" y="1835441"/>
            <a:ext cx="5940688" cy="1125858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  <a:latin typeface="VIA Type Office Light" panose="02000503000000020004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/>
              <a:t>Underoverskrift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1774E-2667-47FF-9F97-EF6A8B62F790}" type="datetime2">
              <a:rPr lang="da-DK" smtClean="0"/>
              <a:t>21. oktober 2024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Titel på præsentationen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da-DK" smtClean="0"/>
              <a:t>‹nr.›</a:t>
            </a:fld>
            <a:endParaRPr lang="da-DK" dirty="0"/>
          </a:p>
        </p:txBody>
      </p:sp>
      <p:pic>
        <p:nvPicPr>
          <p:cNvPr id="13" name="Picture 3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042"/>
          <a:stretch/>
        </p:blipFill>
        <p:spPr bwMode="auto">
          <a:xfrm>
            <a:off x="-1620688" y="1304765"/>
            <a:ext cx="1525375" cy="502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utoShape 4"/>
          <p:cNvSpPr>
            <a:spLocks/>
          </p:cNvSpPr>
          <p:nvPr userDrawn="1"/>
        </p:nvSpPr>
        <p:spPr bwMode="gray">
          <a:xfrm>
            <a:off x="-2196752" y="584200"/>
            <a:ext cx="2117377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Highlight </a:t>
            </a: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anden linje i overskriften</a:t>
            </a:r>
            <a:b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ved at markere ordet(ene) </a:t>
            </a:r>
            <a:b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og vælge Overskrift-fonten</a:t>
            </a: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 </a:t>
            </a:r>
            <a:b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VIA Type Office regular</a:t>
            </a:r>
            <a:endParaRPr lang="da-DK" altLang="da-DK" sz="1000" b="1" noProof="1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sp>
        <p:nvSpPr>
          <p:cNvPr id="14" name="TextBox 3"/>
          <p:cNvSpPr txBox="1"/>
          <p:nvPr userDrawn="1"/>
        </p:nvSpPr>
        <p:spPr>
          <a:xfrm>
            <a:off x="-2330450" y="1916113"/>
            <a:ext cx="2209800" cy="92333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layout/design</a:t>
            </a:r>
            <a:b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Højre klik udenfor dit slide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et passende layout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fra “drop ned” menuen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Når du laver et nyt slide kan du vælge layout direkt under knappen ‘Nyt dias’</a:t>
            </a:r>
          </a:p>
        </p:txBody>
      </p:sp>
      <p:sp>
        <p:nvSpPr>
          <p:cNvPr id="12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576000" y="5922000"/>
            <a:ext cx="1836000" cy="374400"/>
          </a:xfrm>
          <a:blipFill>
            <a:blip r:embed="rId3"/>
            <a:stretch>
              <a:fillRect/>
            </a:stretch>
          </a:blipFill>
        </p:spPr>
        <p:txBody>
          <a:bodyPr tIns="0">
            <a:normAutofit/>
          </a:bodyPr>
          <a:lstStyle>
            <a:lvl1pPr>
              <a:defRPr sz="100"/>
            </a:lvl1pPr>
          </a:lstStyle>
          <a:p>
            <a:pPr lvl="0"/>
            <a:r>
              <a:rPr lang="da-DK" noProof="1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25802669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øn Forside I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7200" y="584200"/>
            <a:ext cx="5969489" cy="1188616"/>
          </a:xfrm>
        </p:spPr>
        <p:txBody>
          <a:bodyPr tIns="97200" anchor="t" anchorCtr="0"/>
          <a:lstStyle>
            <a:lvl1pPr>
              <a:defRPr>
                <a:latin typeface="VIA Type Office Light" panose="02000503000000020004" pitchFamily="2" charset="0"/>
              </a:defRPr>
            </a:lvl1pPr>
          </a:lstStyle>
          <a:p>
            <a:r>
              <a:rPr lang="da-DK" dirty="0"/>
              <a:t>Overskrift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76001" y="1835441"/>
            <a:ext cx="5940688" cy="1125858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  <a:latin typeface="VIA Type Office Light" panose="02000503000000020004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/>
              <a:t>Underoverskrift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F3268-7AE6-49FC-8362-9B0442C5770B}" type="datetime2">
              <a:rPr lang="da-DK" smtClean="0"/>
              <a:t>21. oktober 2024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Titel på præsentationen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da-DK" smtClean="0"/>
              <a:t>‹nr.›</a:t>
            </a:fld>
            <a:endParaRPr lang="da-DK" dirty="0"/>
          </a:p>
        </p:txBody>
      </p:sp>
      <p:pic>
        <p:nvPicPr>
          <p:cNvPr id="13" name="Picture 3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042"/>
          <a:stretch/>
        </p:blipFill>
        <p:spPr bwMode="auto">
          <a:xfrm>
            <a:off x="-1620688" y="1304765"/>
            <a:ext cx="1525375" cy="502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utoShape 4"/>
          <p:cNvSpPr>
            <a:spLocks/>
          </p:cNvSpPr>
          <p:nvPr userDrawn="1"/>
        </p:nvSpPr>
        <p:spPr bwMode="gray">
          <a:xfrm>
            <a:off x="-2196752" y="584200"/>
            <a:ext cx="2117377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Highlight </a:t>
            </a: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anden linje i overskriften</a:t>
            </a:r>
            <a:b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ved at markere ordet(ene) </a:t>
            </a:r>
            <a:b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og vælge Overskrift-fonten</a:t>
            </a: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 </a:t>
            </a:r>
            <a:b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VIA Type Office regular</a:t>
            </a:r>
            <a:endParaRPr lang="da-DK" altLang="da-DK" sz="1000" b="1" noProof="1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sp>
        <p:nvSpPr>
          <p:cNvPr id="14" name="TextBox 3"/>
          <p:cNvSpPr txBox="1"/>
          <p:nvPr userDrawn="1"/>
        </p:nvSpPr>
        <p:spPr>
          <a:xfrm>
            <a:off x="-2330450" y="1916113"/>
            <a:ext cx="2209800" cy="92333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layout/design</a:t>
            </a:r>
            <a:b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Højre klik udenfor dit slide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et passende layout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fra “drop ned” menuen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Når du laver et nyt slide kan du vælge layout direkt under knappen ‘Nyt dias’</a:t>
            </a:r>
          </a:p>
        </p:txBody>
      </p:sp>
      <p:sp>
        <p:nvSpPr>
          <p:cNvPr id="12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576000" y="5922000"/>
            <a:ext cx="1836000" cy="374400"/>
          </a:xfrm>
          <a:blipFill>
            <a:blip r:embed="rId3"/>
            <a:stretch>
              <a:fillRect/>
            </a:stretch>
          </a:blipFill>
        </p:spPr>
        <p:txBody>
          <a:bodyPr tIns="0">
            <a:normAutofit/>
          </a:bodyPr>
          <a:lstStyle>
            <a:lvl1pPr>
              <a:defRPr sz="100"/>
            </a:lvl1pPr>
          </a:lstStyle>
          <a:p>
            <a:pPr lvl="0"/>
            <a:r>
              <a:rPr lang="da-DK" noProof="1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14855634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III mørk bag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7200" y="584200"/>
            <a:ext cx="5969489" cy="1188616"/>
          </a:xfrm>
        </p:spPr>
        <p:txBody>
          <a:bodyPr tIns="97200" anchor="t" anchorCtr="0"/>
          <a:lstStyle>
            <a:lvl1pPr>
              <a:defRPr>
                <a:solidFill>
                  <a:schemeClr val="bg1"/>
                </a:solidFill>
                <a:latin typeface="VIA Type Office Light" panose="02000503000000020004" pitchFamily="2" charset="0"/>
              </a:defRPr>
            </a:lvl1pPr>
          </a:lstStyle>
          <a:p>
            <a:r>
              <a:rPr lang="da-DK" dirty="0"/>
              <a:t>Overskrift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76001" y="1835441"/>
            <a:ext cx="5940688" cy="1125858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  <a:latin typeface="VIA Type Office Light" panose="02000503000000020004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/>
              <a:t>Underoverskrift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03DA9-2C51-4B50-91FE-8A4763F38D9E}" type="datetime2">
              <a:rPr lang="da-DK" smtClean="0"/>
              <a:t>21. oktober 2024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Titel på præsentationen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BA07366-CB75-4AA8-9E5B-928B849F427C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576000" y="5922000"/>
            <a:ext cx="1836000" cy="374400"/>
          </a:xfrm>
          <a:blipFill>
            <a:blip r:embed="rId3"/>
            <a:stretch>
              <a:fillRect/>
            </a:stretch>
          </a:blipFill>
        </p:spPr>
        <p:txBody>
          <a:bodyPr tIns="72000">
            <a:normAutofit/>
          </a:bodyPr>
          <a:lstStyle>
            <a:lvl1pPr>
              <a:defRPr sz="100"/>
            </a:lvl1pPr>
          </a:lstStyle>
          <a:p>
            <a:pPr lvl="0"/>
            <a:r>
              <a:rPr lang="da-DK" noProof="1"/>
              <a:t>Klik for at redigere i master</a:t>
            </a:r>
          </a:p>
        </p:txBody>
      </p:sp>
      <p:pic>
        <p:nvPicPr>
          <p:cNvPr id="13" name="Picture 3"/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042"/>
          <a:stretch/>
        </p:blipFill>
        <p:spPr bwMode="auto">
          <a:xfrm>
            <a:off x="-1620688" y="1304765"/>
            <a:ext cx="1525375" cy="502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utoShape 4"/>
          <p:cNvSpPr>
            <a:spLocks/>
          </p:cNvSpPr>
          <p:nvPr userDrawn="1"/>
        </p:nvSpPr>
        <p:spPr bwMode="gray">
          <a:xfrm>
            <a:off x="-2196752" y="584200"/>
            <a:ext cx="2117377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Highlight </a:t>
            </a: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anden linje i overskriften</a:t>
            </a:r>
            <a:b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ved at markere ordet(ene) </a:t>
            </a:r>
            <a:b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og vælge Overskrift-fonten</a:t>
            </a: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 </a:t>
            </a:r>
            <a:b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VIA Type Office regular</a:t>
            </a:r>
            <a:endParaRPr lang="da-DK" altLang="da-DK" sz="1000" b="1" noProof="1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sp>
        <p:nvSpPr>
          <p:cNvPr id="14" name="TextBox 3"/>
          <p:cNvSpPr txBox="1"/>
          <p:nvPr userDrawn="1"/>
        </p:nvSpPr>
        <p:spPr>
          <a:xfrm>
            <a:off x="-2330450" y="1916113"/>
            <a:ext cx="2209800" cy="92333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layout/design</a:t>
            </a:r>
            <a:b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Højre klik udenfor dit slide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et passende layout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fra “drop ned” menuen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Når du laver et nyt slide kan du vælge layout direkt under knappen ‘Nyt dias’</a:t>
            </a:r>
          </a:p>
        </p:txBody>
      </p:sp>
    </p:spTree>
    <p:extLst>
      <p:ext uri="{BB962C8B-B14F-4D97-AF65-F5344CB8AC3E}">
        <p14:creationId xmlns:p14="http://schemas.microsoft.com/office/powerpoint/2010/main" val="37451806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III mørk foto bag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8" name="Pladsholder til billede 7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9144000" cy="6858000"/>
          </a:xfrm>
        </p:spPr>
        <p:txBody>
          <a:bodyPr tIns="864000" anchor="ctr" anchorCtr="0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VIA Type Office Light" panose="02000503000000020004" pitchFamily="2" charset="0"/>
              </a:defRPr>
            </a:lvl1pPr>
          </a:lstStyle>
          <a:p>
            <a:r>
              <a:rPr lang="da-DK"/>
              <a:t>Klik på ikonet for at tilføje et billede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7200" y="584200"/>
            <a:ext cx="5969489" cy="1188616"/>
          </a:xfrm>
        </p:spPr>
        <p:txBody>
          <a:bodyPr tIns="97200" anchor="t" anchorCtr="0"/>
          <a:lstStyle>
            <a:lvl1pPr>
              <a:defRPr baseline="0">
                <a:solidFill>
                  <a:schemeClr val="bg1"/>
                </a:solidFill>
                <a:latin typeface="VIA Type Office Light" panose="02000503000000020004" pitchFamily="2" charset="0"/>
              </a:defRPr>
            </a:lvl1pPr>
          </a:lstStyle>
          <a:p>
            <a:r>
              <a:rPr lang="da-DK" dirty="0"/>
              <a:t>Overskrift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76001" y="1835441"/>
            <a:ext cx="5940688" cy="1125858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  <a:latin typeface="VIA Type Office Light" panose="02000503000000020004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/>
              <a:t>Underoverskrift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3D8E7F8-BC09-49EA-B4A1-B7417BB318C6}" type="datetime2">
              <a:rPr lang="da-DK" smtClean="0"/>
              <a:t>21. oktober 2024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Titel på præsentationen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BA07366-CB75-4AA8-9E5B-928B849F427C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2" name="AutoShape 4"/>
          <p:cNvSpPr>
            <a:spLocks/>
          </p:cNvSpPr>
          <p:nvPr userDrawn="1"/>
        </p:nvSpPr>
        <p:spPr bwMode="gray">
          <a:xfrm>
            <a:off x="-2196752" y="584200"/>
            <a:ext cx="2117377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Highlight </a:t>
            </a: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anden linje i overskriften</a:t>
            </a:r>
            <a:b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ved at markere ordet(ene) </a:t>
            </a:r>
            <a:b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og vælge Overskrift-fonten</a:t>
            </a: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 </a:t>
            </a:r>
            <a:b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VIA Type Office regular</a:t>
            </a:r>
            <a:endParaRPr lang="da-DK" altLang="da-DK" sz="1000" b="1" noProof="1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042"/>
          <a:stretch/>
        </p:blipFill>
        <p:spPr bwMode="auto">
          <a:xfrm>
            <a:off x="-1620688" y="1304765"/>
            <a:ext cx="1525375" cy="502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3"/>
          <p:cNvSpPr txBox="1"/>
          <p:nvPr userDrawn="1"/>
        </p:nvSpPr>
        <p:spPr>
          <a:xfrm>
            <a:off x="-2330450" y="1916113"/>
            <a:ext cx="2209800" cy="92333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layout/design</a:t>
            </a:r>
            <a:b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Højre klik udenfor dit slide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et passende layout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fra “drop ned” menuen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Når du laver et nyt slide kan du vælge layout direkt under knappen ‘Nyt dias’</a:t>
            </a:r>
          </a:p>
        </p:txBody>
      </p:sp>
      <p:sp>
        <p:nvSpPr>
          <p:cNvPr id="15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576000" y="5922000"/>
            <a:ext cx="1836000" cy="374400"/>
          </a:xfrm>
          <a:blipFill>
            <a:blip r:embed="rId4"/>
            <a:stretch>
              <a:fillRect/>
            </a:stretch>
          </a:blipFill>
        </p:spPr>
        <p:txBody>
          <a:bodyPr tIns="72000">
            <a:normAutofit/>
          </a:bodyPr>
          <a:lstStyle>
            <a:lvl1pPr>
              <a:defRPr sz="100"/>
            </a:lvl1pPr>
          </a:lstStyle>
          <a:p>
            <a:pPr lvl="0"/>
            <a:r>
              <a:rPr lang="da-DK" noProof="1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22106377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IV - Stort ik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icture Placeholder 8"/>
          <p:cNvSpPr>
            <a:spLocks noGrp="1"/>
          </p:cNvSpPr>
          <p:nvPr>
            <p:ph type="pic" sz="quarter" idx="16" hasCustomPrompt="1"/>
          </p:nvPr>
        </p:nvSpPr>
        <p:spPr>
          <a:xfrm>
            <a:off x="2628688" y="1581394"/>
            <a:ext cx="3888000" cy="39420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100" spc="0" baseline="0">
                <a:latin typeface="VIA Type Office Light" panose="02000503000000020004" pitchFamily="2" charset="0"/>
              </a:defRPr>
            </a:lvl1pPr>
          </a:lstStyle>
          <a:p>
            <a:r>
              <a:rPr lang="da-DK" dirty="0"/>
              <a:t>Indsæt ikon</a:t>
            </a:r>
          </a:p>
        </p:txBody>
      </p:sp>
      <p:sp>
        <p:nvSpPr>
          <p:cNvPr id="15" name="Text Placeholder 1"/>
          <p:cNvSpPr>
            <a:spLocks noGrp="1"/>
          </p:cNvSpPr>
          <p:nvPr>
            <p:ph type="body" sz="quarter" idx="13" hasCustomPrompt="1"/>
          </p:nvPr>
        </p:nvSpPr>
        <p:spPr>
          <a:xfrm>
            <a:off x="576262" y="579714"/>
            <a:ext cx="3887787" cy="509026"/>
          </a:xfrm>
        </p:spPr>
        <p:txBody>
          <a:bodyPr>
            <a:normAutofit/>
          </a:bodyPr>
          <a:lstStyle>
            <a:lvl1pPr marL="0" indent="0">
              <a:lnSpc>
                <a:spcPct val="83000"/>
              </a:lnSpc>
              <a:buNone/>
              <a:defRPr sz="1600">
                <a:latin typeface="VIA Type Office Light" panose="02000503000000020004" pitchFamily="2" charset="0"/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4679950" y="579714"/>
            <a:ext cx="3887787" cy="509026"/>
          </a:xfrm>
        </p:spPr>
        <p:txBody>
          <a:bodyPr>
            <a:normAutofit/>
          </a:bodyPr>
          <a:lstStyle>
            <a:lvl1pPr marL="0" indent="0">
              <a:lnSpc>
                <a:spcPct val="83000"/>
              </a:lnSpc>
              <a:buNone/>
              <a:defRPr sz="1600">
                <a:latin typeface="VIA Type Office Light" panose="02000503000000020004" pitchFamily="2" charset="0"/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AE33C-7934-4869-95D9-524865D22D83}" type="datetime2">
              <a:rPr lang="da-DK" smtClean="0"/>
              <a:t>21. oktober 2024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Titel på præsentationen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da-DK" smtClean="0"/>
              <a:t>‹nr.›</a:t>
            </a:fld>
            <a:endParaRPr lang="da-DK" dirty="0"/>
          </a:p>
        </p:txBody>
      </p:sp>
      <p:pic>
        <p:nvPicPr>
          <p:cNvPr id="13" name="Picture 3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042"/>
          <a:stretch/>
        </p:blipFill>
        <p:spPr bwMode="auto">
          <a:xfrm>
            <a:off x="-1620688" y="1304765"/>
            <a:ext cx="1525375" cy="502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AutoShape 4"/>
          <p:cNvSpPr>
            <a:spLocks/>
          </p:cNvSpPr>
          <p:nvPr userDrawn="1"/>
        </p:nvSpPr>
        <p:spPr bwMode="gray">
          <a:xfrm>
            <a:off x="-2196752" y="584200"/>
            <a:ext cx="2117377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Highlight </a:t>
            </a: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anden linje i overskriften</a:t>
            </a:r>
            <a:b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ved at markere ordet(ene) </a:t>
            </a:r>
            <a:b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og vælge Overskrift-fonten</a:t>
            </a: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 </a:t>
            </a:r>
            <a:b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VIA Type Office regular</a:t>
            </a:r>
            <a:endParaRPr lang="da-DK" altLang="da-DK" sz="1000" b="1" noProof="1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sp>
        <p:nvSpPr>
          <p:cNvPr id="19" name="TextBox 3"/>
          <p:cNvSpPr txBox="1"/>
          <p:nvPr userDrawn="1"/>
        </p:nvSpPr>
        <p:spPr>
          <a:xfrm>
            <a:off x="-2330450" y="1916113"/>
            <a:ext cx="2209800" cy="92333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layout/design</a:t>
            </a:r>
            <a:b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Højre klik udenfor dit slide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et passende layout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fra “drop ned” menuen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Når du laver et nyt slide kan du vælge layout direkt under knappen ‘Nyt dias’</a:t>
            </a:r>
          </a:p>
        </p:txBody>
      </p:sp>
      <p:sp>
        <p:nvSpPr>
          <p:cNvPr id="20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576000" y="5922000"/>
            <a:ext cx="1836000" cy="374400"/>
          </a:xfrm>
          <a:blipFill>
            <a:blip r:embed="rId3"/>
            <a:stretch>
              <a:fillRect/>
            </a:stretch>
          </a:blipFill>
        </p:spPr>
        <p:txBody>
          <a:bodyPr tIns="0">
            <a:normAutofit/>
          </a:bodyPr>
          <a:lstStyle>
            <a:lvl1pPr>
              <a:defRPr sz="100"/>
            </a:lvl1pPr>
          </a:lstStyle>
          <a:p>
            <a:pPr lvl="0"/>
            <a:r>
              <a:rPr lang="da-DK" noProof="1"/>
              <a:t>Klik for at redigere i master</a:t>
            </a:r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-2389014" y="3657183"/>
            <a:ext cx="2275961" cy="3180414"/>
            <a:chOff x="-2389014" y="3657183"/>
            <a:chExt cx="2275961" cy="3180414"/>
          </a:xfrm>
        </p:grpSpPr>
        <p:grpSp>
          <p:nvGrpSpPr>
            <p:cNvPr id="22" name="Gruppe 37"/>
            <p:cNvGrpSpPr/>
            <p:nvPr userDrawn="1"/>
          </p:nvGrpSpPr>
          <p:grpSpPr>
            <a:xfrm>
              <a:off x="-2261220" y="3657183"/>
              <a:ext cx="2148167" cy="3180414"/>
              <a:chOff x="-2261220" y="2628888"/>
              <a:chExt cx="2148167" cy="3180414"/>
            </a:xfrm>
          </p:grpSpPr>
          <p:pic>
            <p:nvPicPr>
              <p:cNvPr id="27" name="Picture 2"/>
              <p:cNvPicPr>
                <a:picLocks noChangeAspect="1" noChangeArrowheads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261220" y="3506000"/>
                <a:ext cx="2131203" cy="20485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sp>
            <p:nvSpPr>
              <p:cNvPr id="28" name="TextBox 11"/>
              <p:cNvSpPr txBox="1"/>
              <p:nvPr userDrawn="1"/>
            </p:nvSpPr>
            <p:spPr>
              <a:xfrm>
                <a:off x="-1944724" y="2628888"/>
                <a:ext cx="1824090" cy="8463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>
                <a:spAutoFit/>
              </a:bodyPr>
              <a:lstStyle/>
              <a:p>
                <a:pPr algn="r">
                  <a:spcBef>
                    <a:spcPts val="600"/>
                  </a:spcBef>
                  <a:defRPr/>
                </a:pPr>
                <a:r>
                  <a:rPr lang="da-DK" sz="1000" b="1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Skift baggrundsfarve</a:t>
                </a:r>
                <a:br>
                  <a:rPr lang="da-DK" sz="1000" b="1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</a:br>
                <a:r>
                  <a:rPr lang="da-DK" sz="1000" b="1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1. </a:t>
                </a:r>
                <a:r>
                  <a:rPr lang="da-DK" sz="1000" b="0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K</a:t>
                </a:r>
                <a:r>
                  <a:rPr lang="da-DK" sz="1000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lik udenfor diaset,</a:t>
                </a:r>
                <a:r>
                  <a:rPr lang="da-DK" sz="1000" baseline="0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 vælg </a:t>
                </a:r>
                <a:r>
                  <a:rPr lang="da-DK" sz="1000" b="1" baseline="0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Formater baggrund </a:t>
                </a:r>
              </a:p>
              <a:p>
                <a:pPr algn="r">
                  <a:spcBef>
                    <a:spcPts val="600"/>
                  </a:spcBef>
                  <a:defRPr/>
                </a:pPr>
                <a:r>
                  <a:rPr lang="da-DK" sz="1000" b="1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2. </a:t>
                </a:r>
                <a:r>
                  <a:rPr lang="da-DK" sz="1000" b="0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Vælg</a:t>
                </a:r>
                <a:r>
                  <a:rPr lang="da-DK" sz="1000" b="1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 ‘Massiv udfyldning’</a:t>
                </a:r>
                <a:r>
                  <a:rPr lang="da-DK" sz="1000" b="0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 og vælg farve</a:t>
                </a:r>
                <a:r>
                  <a:rPr lang="da-DK" sz="1000" b="0" baseline="0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 fra VIAs farvepalette</a:t>
                </a:r>
              </a:p>
            </p:txBody>
          </p:sp>
          <p:grpSp>
            <p:nvGrpSpPr>
              <p:cNvPr id="29" name="Gruppe 40"/>
              <p:cNvGrpSpPr/>
              <p:nvPr userDrawn="1"/>
            </p:nvGrpSpPr>
            <p:grpSpPr>
              <a:xfrm>
                <a:off x="-1426464" y="4317211"/>
                <a:ext cx="1313411" cy="1492091"/>
                <a:chOff x="-1426464" y="4279878"/>
                <a:chExt cx="1313411" cy="1492091"/>
              </a:xfrm>
            </p:grpSpPr>
            <p:pic>
              <p:nvPicPr>
                <p:cNvPr id="30" name="Picture 2"/>
                <p:cNvPicPr>
                  <a:picLocks noChangeAspect="1" noChangeArrowheads="1"/>
                </p:cNvPicPr>
                <p:nvPr userDrawn="1"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1394252" y="4279878"/>
                  <a:ext cx="1264235" cy="149209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</p:pic>
            <p:cxnSp>
              <p:nvCxnSpPr>
                <p:cNvPr id="31" name="Lige forbindelse 42"/>
                <p:cNvCxnSpPr/>
                <p:nvPr userDrawn="1"/>
              </p:nvCxnSpPr>
              <p:spPr>
                <a:xfrm>
                  <a:off x="-1426464" y="5486400"/>
                  <a:ext cx="1313411" cy="12967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Lige forbindelse 43"/>
                <p:cNvCxnSpPr/>
                <p:nvPr userDrawn="1"/>
              </p:nvCxnSpPr>
              <p:spPr>
                <a:xfrm flipV="1">
                  <a:off x="-1426464" y="5486400"/>
                  <a:ext cx="1306761" cy="13633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3" name="Rektangel 44"/>
                <p:cNvSpPr/>
                <p:nvPr userDrawn="1"/>
              </p:nvSpPr>
              <p:spPr>
                <a:xfrm>
                  <a:off x="-1124764" y="4855860"/>
                  <a:ext cx="105385" cy="108012"/>
                </a:xfrm>
                <a:prstGeom prst="rect">
                  <a:avLst/>
                </a:prstGeom>
                <a:noFill/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 dirty="0"/>
                </a:p>
              </p:txBody>
            </p:sp>
          </p:grpSp>
        </p:grpSp>
        <p:sp>
          <p:nvSpPr>
            <p:cNvPr id="23" name="Rektangel 46"/>
            <p:cNvSpPr/>
            <p:nvPr userDrawn="1"/>
          </p:nvSpPr>
          <p:spPr>
            <a:xfrm>
              <a:off x="-1019379" y="5777498"/>
              <a:ext cx="889362" cy="110532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cxnSp>
          <p:nvCxnSpPr>
            <p:cNvPr id="24" name="Lige forbindelse 47"/>
            <p:cNvCxnSpPr>
              <a:endCxn id="23" idx="0"/>
            </p:cNvCxnSpPr>
            <p:nvPr userDrawn="1"/>
          </p:nvCxnSpPr>
          <p:spPr>
            <a:xfrm>
              <a:off x="-762135" y="4503569"/>
              <a:ext cx="187437" cy="127392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kstboks 45"/>
            <p:cNvSpPr txBox="1"/>
            <p:nvPr userDrawn="1"/>
          </p:nvSpPr>
          <p:spPr>
            <a:xfrm>
              <a:off x="-2389014" y="5918968"/>
              <a:ext cx="962550" cy="53436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square" lIns="0" tIns="36000" rIns="36000" bIns="36000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1000" b="0" i="0" u="none" strike="noStrike" kern="1200" cap="none" spc="0" normalizeH="0" baseline="0" noProof="1">
                  <a:ln>
                    <a:noFill/>
                  </a:ln>
                  <a:solidFill>
                    <a:srgbClr val="414141"/>
                  </a:solidFill>
                  <a:effectLst/>
                  <a:uLnTx/>
                  <a:uFillTx/>
                  <a:latin typeface="+mn-lt"/>
                  <a:cs typeface="Arial" panose="020B0604020202020204" pitchFamily="34" charset="0"/>
                </a:rPr>
                <a:t>Den lyse grå baggrundsfarve </a:t>
              </a:r>
              <a:br>
                <a:rPr kumimoji="0" lang="da-DK" sz="1000" b="0" i="0" u="none" strike="noStrike" kern="1200" cap="none" spc="0" normalizeH="0" baseline="0" noProof="1">
                  <a:ln>
                    <a:noFill/>
                  </a:ln>
                  <a:solidFill>
                    <a:srgbClr val="414141"/>
                  </a:solidFill>
                  <a:effectLst/>
                  <a:uLnTx/>
                  <a:uFillTx/>
                  <a:latin typeface="+mn-lt"/>
                  <a:cs typeface="Arial" panose="020B0604020202020204" pitchFamily="34" charset="0"/>
                </a:rPr>
              </a:br>
              <a:r>
                <a:rPr kumimoji="0" lang="da-DK" sz="1000" b="0" i="0" u="none" strike="noStrike" kern="1200" cap="none" spc="0" normalizeH="0" baseline="0" noProof="1">
                  <a:ln>
                    <a:noFill/>
                  </a:ln>
                  <a:solidFill>
                    <a:srgbClr val="414141"/>
                  </a:solidFill>
                  <a:effectLst/>
                  <a:uLnTx/>
                  <a:uFillTx/>
                  <a:latin typeface="+mn-lt"/>
                  <a:cs typeface="Arial" panose="020B0604020202020204" pitchFamily="34" charset="0"/>
                </a:rPr>
                <a:t>er highlightet </a:t>
              </a:r>
              <a:endParaRPr kumimoji="0" lang="da-DK" sz="1000" b="1" i="0" u="none" strike="noStrike" kern="1200" cap="none" spc="0" normalizeH="0" baseline="0" noProof="1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endParaRPr>
            </a:p>
          </p:txBody>
        </p:sp>
        <p:cxnSp>
          <p:nvCxnSpPr>
            <p:cNvPr id="26" name="Straight Connector 25"/>
            <p:cNvCxnSpPr/>
            <p:nvPr userDrawn="1"/>
          </p:nvCxnSpPr>
          <p:spPr>
            <a:xfrm flipV="1">
              <a:off x="-1426464" y="5975494"/>
              <a:ext cx="301700" cy="21065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AutoShape 4"/>
          <p:cNvSpPr>
            <a:spLocks/>
          </p:cNvSpPr>
          <p:nvPr userDrawn="1"/>
        </p:nvSpPr>
        <p:spPr bwMode="gray">
          <a:xfrm>
            <a:off x="9252520" y="1546869"/>
            <a:ext cx="2117377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kern="120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Indsæt nyt ikon </a:t>
            </a:r>
            <a:br>
              <a:rPr lang="da-DK" altLang="da-DK" sz="1000" b="1" kern="120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</a:br>
            <a:r>
              <a:rPr lang="da-DK" altLang="da-DK" sz="1000" b="1" kern="120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1. </a:t>
            </a:r>
            <a:r>
              <a:rPr lang="da-DK" altLang="da-DK" sz="1000" b="0" kern="120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Højre klik på ikonet</a:t>
            </a:r>
            <a:br>
              <a:rPr lang="da-DK" altLang="da-DK" sz="1000" b="0" kern="120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</a:br>
            <a:r>
              <a:rPr lang="da-DK" altLang="da-DK" sz="1000" b="1" kern="120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2. </a:t>
            </a:r>
            <a:r>
              <a:rPr lang="da-DK" altLang="da-DK" sz="1000" b="0" kern="120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Vælg</a:t>
            </a:r>
            <a:r>
              <a:rPr lang="da-DK" altLang="da-DK" sz="1000" b="0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 </a:t>
            </a:r>
            <a:r>
              <a:rPr lang="da-DK" altLang="da-DK" sz="1000" b="1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Skift billede</a:t>
            </a:r>
          </a:p>
          <a:p>
            <a:pPr algn="l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3. </a:t>
            </a:r>
            <a:r>
              <a:rPr lang="da-DK" altLang="da-DK" sz="1000" b="0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Vælg det nye ikon</a:t>
            </a:r>
            <a:br>
              <a:rPr lang="da-DK" altLang="da-DK" sz="1000" b="0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</a:br>
            <a:r>
              <a:rPr lang="da-DK" altLang="da-DK" sz="1000" b="1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4.</a:t>
            </a:r>
            <a:r>
              <a:rPr lang="da-DK" altLang="da-DK" sz="1000" b="0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 Tryk </a:t>
            </a:r>
            <a:r>
              <a:rPr lang="da-DK" altLang="da-DK" sz="1000" b="1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Indsæt</a:t>
            </a:r>
            <a:br>
              <a:rPr lang="da-DK" altLang="da-DK" sz="1000" b="1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</a:br>
            <a:r>
              <a:rPr lang="da-DK" altLang="da-DK" sz="1000" b="1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5. </a:t>
            </a:r>
            <a:r>
              <a:rPr lang="da-DK" altLang="da-DK" sz="1000" b="0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Højre klik og vælg </a:t>
            </a:r>
            <a:br>
              <a:rPr lang="da-DK" altLang="da-DK" sz="1000" b="0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</a:br>
            <a:r>
              <a:rPr lang="da-DK" altLang="da-DK" sz="1000" b="1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Nulstil</a:t>
            </a:r>
            <a:r>
              <a:rPr lang="da-DK" altLang="da-DK" sz="1000" b="0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 hvis pladsholderen </a:t>
            </a:r>
            <a:br>
              <a:rPr lang="da-DK" altLang="da-DK" sz="1000" b="0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</a:br>
            <a:r>
              <a:rPr lang="da-DK" altLang="da-DK" sz="1000" b="0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forandrer sig</a:t>
            </a:r>
            <a:endParaRPr lang="da-DK" altLang="da-DK" sz="1000" b="0" kern="1200" noProof="1">
              <a:solidFill>
                <a:schemeClr val="tx1"/>
              </a:solidFill>
              <a:latin typeface="+mn-lt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54591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sside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da-DK" dirty="0"/>
              <a:t>Overskrift i maksimalt to linjer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75556" y="1916113"/>
            <a:ext cx="7992888" cy="3922720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baseline="0"/>
            </a:lvl1pPr>
            <a:lvl2pPr marL="0" indent="0">
              <a:lnSpc>
                <a:spcPct val="80000"/>
              </a:lnSpc>
              <a:spcBef>
                <a:spcPts val="0"/>
              </a:spcBef>
              <a:buNone/>
              <a:defRPr sz="2500" baseline="0">
                <a:latin typeface="VIA Type Office Light" panose="02000503000000020004" pitchFamily="2" charset="0"/>
              </a:defRPr>
            </a:lvl2pPr>
            <a:lvl3pPr marL="90000" indent="-450000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2500" spc="-90" baseline="0">
                <a:latin typeface="+mn-lt"/>
              </a:defRPr>
            </a:lvl3pPr>
            <a:lvl4pPr marL="0" indent="0">
              <a:lnSpc>
                <a:spcPct val="89000"/>
              </a:lnSpc>
              <a:spcBef>
                <a:spcPts val="0"/>
              </a:spcBef>
              <a:buNone/>
              <a:defRPr sz="1400"/>
            </a:lvl4pPr>
            <a:lvl5pPr marL="0" indent="0">
              <a:lnSpc>
                <a:spcPct val="89000"/>
              </a:lnSpc>
              <a:spcBef>
                <a:spcPts val="0"/>
              </a:spcBef>
              <a:buNone/>
              <a:defRPr sz="1400">
                <a:latin typeface="VIA Type Office Light" panose="02000503000000020004" pitchFamily="2" charset="0"/>
              </a:defRPr>
            </a:lvl5pPr>
            <a:lvl6pPr marL="450000" indent="-450000">
              <a:lnSpc>
                <a:spcPct val="89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400" baseline="0"/>
            </a:lvl6pPr>
            <a:lvl7pPr marL="0" indent="0">
              <a:lnSpc>
                <a:spcPct val="89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/>
            </a:lvl7pPr>
            <a:lvl8pPr marL="0" indent="0">
              <a:lnSpc>
                <a:spcPct val="89000"/>
              </a:lnSpc>
              <a:spcBef>
                <a:spcPts val="0"/>
              </a:spcBef>
              <a:buNone/>
              <a:defRPr sz="1050" baseline="0">
                <a:latin typeface="VIA Type Office Light" panose="02000503000000020004" pitchFamily="2" charset="0"/>
              </a:defRPr>
            </a:lvl8pPr>
            <a:lvl9pPr marL="450000" indent="-450000">
              <a:lnSpc>
                <a:spcPct val="89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050" baseline="0"/>
            </a:lvl9pPr>
          </a:lstStyle>
          <a:p>
            <a:pPr lvl="0"/>
            <a:r>
              <a:rPr lang="da-DK" dirty="0"/>
              <a:t>Første niveau tekst </a:t>
            </a:r>
            <a:r>
              <a:rPr lang="da-DK" dirty="0" err="1"/>
              <a:t>regular</a:t>
            </a:r>
            <a:r>
              <a:rPr lang="da-DK" dirty="0"/>
              <a:t>, brug forøg/formindsk listeniveau for at hoppe mellem niveauerne</a:t>
            </a:r>
          </a:p>
          <a:p>
            <a:pPr lvl="1"/>
            <a:r>
              <a:rPr lang="da-DK" dirty="0"/>
              <a:t>Andet niveau </a:t>
            </a:r>
            <a:r>
              <a:rPr lang="da-DK" dirty="0" err="1"/>
              <a:t>Regular</a:t>
            </a:r>
            <a:endParaRPr lang="da-DK" dirty="0"/>
          </a:p>
          <a:p>
            <a:pPr lvl="2"/>
            <a:r>
              <a:rPr lang="da-DK" dirty="0"/>
              <a:t>Tredje niveau Light</a:t>
            </a:r>
          </a:p>
          <a:p>
            <a:pPr lvl="3"/>
            <a:r>
              <a:rPr lang="da-DK" dirty="0"/>
              <a:t>Fjerde niveau H5 </a:t>
            </a:r>
            <a:r>
              <a:rPr lang="da-DK" dirty="0" err="1"/>
              <a:t>Regular</a:t>
            </a:r>
            <a:endParaRPr lang="da-DK" dirty="0"/>
          </a:p>
          <a:p>
            <a:pPr lvl="4"/>
            <a:r>
              <a:rPr lang="da-DK" dirty="0"/>
              <a:t>Femte niveau H5 Light</a:t>
            </a:r>
          </a:p>
          <a:p>
            <a:pPr lvl="5"/>
            <a:r>
              <a:rPr lang="da-DK" dirty="0"/>
              <a:t>Sjette niveau</a:t>
            </a:r>
          </a:p>
          <a:p>
            <a:pPr lvl="6"/>
            <a:r>
              <a:rPr lang="da-DK" dirty="0"/>
              <a:t>Syvende niveau H6 </a:t>
            </a:r>
            <a:r>
              <a:rPr lang="da-DK" dirty="0" err="1"/>
              <a:t>Regular</a:t>
            </a:r>
            <a:endParaRPr lang="da-DK" dirty="0"/>
          </a:p>
          <a:p>
            <a:pPr lvl="7"/>
            <a:r>
              <a:rPr lang="da-DK" dirty="0"/>
              <a:t>Ottende niveau H6 Light</a:t>
            </a:r>
          </a:p>
          <a:p>
            <a:pPr lvl="8"/>
            <a:r>
              <a:rPr lang="da-DK" dirty="0"/>
              <a:t>Niende niveau H6 </a:t>
            </a:r>
            <a:r>
              <a:rPr lang="da-DK" dirty="0" err="1"/>
              <a:t>bullet</a:t>
            </a:r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E5CEE-D437-4DC1-BF99-E4A6E95BC2AD}" type="datetime2">
              <a:rPr lang="da-DK" smtClean="0"/>
              <a:t>21. oktober 2024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Titel på præsentationen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8" name="AutoShape 4"/>
          <p:cNvSpPr>
            <a:spLocks/>
          </p:cNvSpPr>
          <p:nvPr userDrawn="1"/>
        </p:nvSpPr>
        <p:spPr bwMode="gray">
          <a:xfrm>
            <a:off x="-2196752" y="-11761"/>
            <a:ext cx="2117377" cy="3231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Highlight </a:t>
            </a: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1. eller 2. linje i overskriften</a:t>
            </a: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 </a:t>
            </a: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ved at markere linjen </a:t>
            </a:r>
            <a:b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og vælge Overskrift-fonten</a:t>
            </a: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 </a:t>
            </a:r>
            <a:b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VIA Type Office regular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Typografier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1. Niveau = Regular 25 pkt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2. Niveau = Light</a:t>
            </a: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 25 pkt</a:t>
            </a:r>
            <a:b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3. Niveau = Bullet 25 pkt</a:t>
            </a: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 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4. Niveau = Regular 14 pkt</a:t>
            </a:r>
            <a:b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5. Niveau = </a:t>
            </a: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Light 14 pkt</a:t>
            </a:r>
            <a:b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6. Niveau = Bullet 14 pkt</a:t>
            </a:r>
            <a:b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7. Niveau = Regular 10,5 pkt</a:t>
            </a:r>
            <a:b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8. Niveau = Light 10,5 pkt</a:t>
            </a:r>
            <a:b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9. Niveau = Bullet 10,5 pkt </a:t>
            </a:r>
            <a:b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</a:br>
            <a:b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Brug </a:t>
            </a: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‘Forøg/Formindsk listeniveau’ </a:t>
            </a: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for at hoppe mellem niveauer </a:t>
            </a:r>
            <a:endParaRPr lang="da-DK" altLang="da-DK" sz="1000" b="0" noProof="1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042"/>
          <a:stretch/>
        </p:blipFill>
        <p:spPr bwMode="auto">
          <a:xfrm>
            <a:off x="-1620688" y="636795"/>
            <a:ext cx="1525375" cy="502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2513" y="3200301"/>
            <a:ext cx="4572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Rounded Rectangle 43"/>
          <p:cNvSpPr/>
          <p:nvPr userDrawn="1"/>
        </p:nvSpPr>
        <p:spPr>
          <a:xfrm>
            <a:off x="-323913" y="3200301"/>
            <a:ext cx="214312" cy="206375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da-DK" sz="2400" dirty="0"/>
          </a:p>
        </p:txBody>
      </p:sp>
      <p:pic>
        <p:nvPicPr>
          <p:cNvPr id="34" name="Picture 3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6123" y="3455571"/>
            <a:ext cx="43815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Rectangle 45"/>
          <p:cNvSpPr/>
          <p:nvPr userDrawn="1"/>
        </p:nvSpPr>
        <p:spPr>
          <a:xfrm>
            <a:off x="-327048" y="3455571"/>
            <a:ext cx="219075" cy="201612"/>
          </a:xfrm>
          <a:prstGeom prst="rect">
            <a:avLst/>
          </a:prstGeom>
          <a:solidFill>
            <a:srgbClr val="FFFFFF">
              <a:alpha val="65882"/>
            </a:srgb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da-DK" sz="2400" dirty="0"/>
          </a:p>
        </p:txBody>
      </p:sp>
      <p:sp>
        <p:nvSpPr>
          <p:cNvPr id="36" name="Rounded Rectangle 46"/>
          <p:cNvSpPr/>
          <p:nvPr userDrawn="1"/>
        </p:nvSpPr>
        <p:spPr>
          <a:xfrm>
            <a:off x="-541361" y="3458746"/>
            <a:ext cx="214313" cy="206375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da-DK" sz="2400" dirty="0"/>
          </a:p>
        </p:txBody>
      </p:sp>
      <p:grpSp>
        <p:nvGrpSpPr>
          <p:cNvPr id="38" name="Gruppe 37"/>
          <p:cNvGrpSpPr/>
          <p:nvPr userDrawn="1"/>
        </p:nvGrpSpPr>
        <p:grpSpPr>
          <a:xfrm>
            <a:off x="-2261220" y="3657183"/>
            <a:ext cx="2148167" cy="3180414"/>
            <a:chOff x="-2261220" y="2628888"/>
            <a:chExt cx="2148167" cy="3180414"/>
          </a:xfrm>
        </p:grpSpPr>
        <p:pic>
          <p:nvPicPr>
            <p:cNvPr id="39" name="Picture 2"/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261220" y="3506000"/>
              <a:ext cx="2131203" cy="20485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40" name="TextBox 11"/>
            <p:cNvSpPr txBox="1"/>
            <p:nvPr userDrawn="1"/>
          </p:nvSpPr>
          <p:spPr>
            <a:xfrm>
              <a:off x="-1944724" y="2628888"/>
              <a:ext cx="1824090" cy="8463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>
              <a:spAutoFit/>
            </a:bodyPr>
            <a:lstStyle/>
            <a:p>
              <a:pPr algn="r">
                <a:spcBef>
                  <a:spcPts val="600"/>
                </a:spcBef>
                <a:defRPr/>
              </a:pP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Skift baggrundsfarve</a:t>
              </a:r>
              <a:b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</a:b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1. </a:t>
              </a:r>
              <a:r>
                <a:rPr lang="da-DK" sz="10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K</a:t>
              </a:r>
              <a:r>
                <a:rPr lang="da-DK" sz="100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lik udenfor diaset,</a:t>
              </a:r>
              <a:r>
                <a:rPr lang="da-DK" sz="1000" baseline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vælg </a:t>
              </a:r>
              <a:r>
                <a:rPr lang="da-DK" sz="1000" b="1" baseline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Formater baggrund </a:t>
              </a:r>
            </a:p>
            <a:p>
              <a:pPr algn="r">
                <a:spcBef>
                  <a:spcPts val="600"/>
                </a:spcBef>
                <a:defRPr/>
              </a:pP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2. </a:t>
              </a:r>
              <a:r>
                <a:rPr lang="da-DK" sz="10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Vælg</a:t>
              </a: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‘Massiv udfyldning’</a:t>
              </a:r>
              <a:r>
                <a:rPr lang="da-DK" sz="10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og vælg farve</a:t>
              </a:r>
              <a:r>
                <a:rPr lang="da-DK" sz="1000" b="0" baseline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fra VIAs farvepalette</a:t>
              </a:r>
            </a:p>
          </p:txBody>
        </p:sp>
        <p:grpSp>
          <p:nvGrpSpPr>
            <p:cNvPr id="41" name="Gruppe 40"/>
            <p:cNvGrpSpPr/>
            <p:nvPr userDrawn="1"/>
          </p:nvGrpSpPr>
          <p:grpSpPr>
            <a:xfrm>
              <a:off x="-1426464" y="4317211"/>
              <a:ext cx="1313411" cy="1492091"/>
              <a:chOff x="-1426464" y="4279878"/>
              <a:chExt cx="1313411" cy="1492091"/>
            </a:xfrm>
          </p:grpSpPr>
          <p:pic>
            <p:nvPicPr>
              <p:cNvPr id="42" name="Picture 2"/>
              <p:cNvPicPr>
                <a:picLocks noChangeAspect="1" noChangeArrowheads="1"/>
              </p:cNvPicPr>
              <p:nvPr userDrawn="1"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394252" y="4279878"/>
                <a:ext cx="1264235" cy="14920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cxnSp>
            <p:nvCxnSpPr>
              <p:cNvPr id="43" name="Lige forbindelse 42"/>
              <p:cNvCxnSpPr/>
              <p:nvPr userDrawn="1"/>
            </p:nvCxnSpPr>
            <p:spPr>
              <a:xfrm>
                <a:off x="-1426464" y="5486400"/>
                <a:ext cx="1313411" cy="12967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Lige forbindelse 43"/>
              <p:cNvCxnSpPr/>
              <p:nvPr userDrawn="1"/>
            </p:nvCxnSpPr>
            <p:spPr>
              <a:xfrm flipV="1">
                <a:off x="-1426464" y="5486400"/>
                <a:ext cx="1306761" cy="13633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Rektangel 44"/>
              <p:cNvSpPr/>
              <p:nvPr userDrawn="1"/>
            </p:nvSpPr>
            <p:spPr>
              <a:xfrm>
                <a:off x="-1124764" y="4855860"/>
                <a:ext cx="105385" cy="108012"/>
              </a:xfrm>
              <a:prstGeom prst="rect">
                <a:avLst/>
              </a:prstGeom>
              <a:noFill/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 dirty="0"/>
              </a:p>
            </p:txBody>
          </p:sp>
        </p:grpSp>
      </p:grpSp>
      <p:sp>
        <p:nvSpPr>
          <p:cNvPr id="46" name="Tekstboks 45"/>
          <p:cNvSpPr txBox="1"/>
          <p:nvPr userDrawn="1"/>
        </p:nvSpPr>
        <p:spPr>
          <a:xfrm>
            <a:off x="-2389014" y="5918968"/>
            <a:ext cx="962550" cy="53436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lIns="0" tIns="36000" rIns="36000" bIns="3600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00" b="0" i="0" u="none" strike="noStrike" kern="1200" cap="none" spc="0" normalizeH="0" baseline="0" noProof="1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Den lyse grå baggrundsfarve </a:t>
            </a:r>
            <a:br>
              <a:rPr kumimoji="0" lang="da-DK" sz="1000" b="0" i="0" u="none" strike="noStrike" kern="1200" cap="none" spc="0" normalizeH="0" baseline="0" noProof="1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</a:br>
            <a:r>
              <a:rPr kumimoji="0" lang="da-DK" sz="1000" b="0" i="0" u="none" strike="noStrike" kern="1200" cap="none" spc="0" normalizeH="0" baseline="0" noProof="1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er highlightet </a:t>
            </a:r>
            <a:endParaRPr kumimoji="0" lang="da-DK" sz="1000" b="1" i="0" u="none" strike="noStrike" kern="1200" cap="none" spc="0" normalizeH="0" baseline="0" noProof="1">
              <a:ln>
                <a:noFill/>
              </a:ln>
              <a:solidFill>
                <a:srgbClr val="414141"/>
              </a:solidFill>
              <a:effectLst/>
              <a:uLnTx/>
              <a:uFillTx/>
              <a:latin typeface="+mn-lt"/>
              <a:cs typeface="Arial" panose="020B0604020202020204" pitchFamily="34" charset="0"/>
            </a:endParaRPr>
          </a:p>
        </p:txBody>
      </p:sp>
      <p:sp>
        <p:nvSpPr>
          <p:cNvPr id="47" name="Rektangel 46"/>
          <p:cNvSpPr/>
          <p:nvPr userDrawn="1"/>
        </p:nvSpPr>
        <p:spPr>
          <a:xfrm>
            <a:off x="-1019379" y="5918968"/>
            <a:ext cx="889362" cy="11053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cxnSp>
        <p:nvCxnSpPr>
          <p:cNvPr id="48" name="Lige forbindelse 47"/>
          <p:cNvCxnSpPr>
            <a:endCxn id="47" idx="0"/>
          </p:cNvCxnSpPr>
          <p:nvPr userDrawn="1"/>
        </p:nvCxnSpPr>
        <p:spPr>
          <a:xfrm>
            <a:off x="-720588" y="4503569"/>
            <a:ext cx="145890" cy="141539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576000" y="5922000"/>
            <a:ext cx="1836000" cy="374400"/>
          </a:xfrm>
          <a:blipFill>
            <a:blip r:embed="rId7"/>
            <a:stretch>
              <a:fillRect/>
            </a:stretch>
          </a:blipFill>
        </p:spPr>
        <p:txBody>
          <a:bodyPr tIns="0">
            <a:normAutofit/>
          </a:bodyPr>
          <a:lstStyle>
            <a:lvl1pPr>
              <a:defRPr sz="100"/>
            </a:lvl1pPr>
          </a:lstStyle>
          <a:p>
            <a:pPr lvl="0"/>
            <a:r>
              <a:rPr lang="da-DK" noProof="1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14147950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sside II - pun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VIA Type Office Light" panose="02000503000000020004" pitchFamily="2" charset="0"/>
              </a:defRPr>
            </a:lvl1pPr>
          </a:lstStyle>
          <a:p>
            <a:r>
              <a:rPr lang="da-DK" dirty="0"/>
              <a:t>Overskrift i maksimalt to linjer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10EBC-E042-4B19-B963-0CF9DCA263A9}" type="datetime2">
              <a:rPr lang="da-DK" smtClean="0"/>
              <a:t>21. oktober 2024</a:t>
            </a:fld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A07366-CB75-4AA8-9E5B-928B849F427C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a-DK" dirty="0"/>
              <a:t>Titel på præsentationen</a:t>
            </a:r>
          </a:p>
        </p:txBody>
      </p:sp>
      <p:sp>
        <p:nvSpPr>
          <p:cNvPr id="8" name="Pladsholder til tekst 7"/>
          <p:cNvSpPr>
            <a:spLocks noGrp="1"/>
          </p:cNvSpPr>
          <p:nvPr>
            <p:ph type="body" sz="quarter" idx="13"/>
          </p:nvPr>
        </p:nvSpPr>
        <p:spPr>
          <a:xfrm>
            <a:off x="576263" y="1916113"/>
            <a:ext cx="7991474" cy="3925887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spcBef>
                <a:spcPts val="600"/>
              </a:spcBef>
              <a:defRPr sz="2500" spc="-90" baseline="0"/>
            </a:lvl1pPr>
            <a:lvl2pPr marL="903600">
              <a:lnSpc>
                <a:spcPct val="80000"/>
              </a:lnSpc>
              <a:defRPr sz="2500" spc="-90" baseline="0"/>
            </a:lvl2pPr>
            <a:lvl3pPr marL="1364400">
              <a:lnSpc>
                <a:spcPct val="80000"/>
              </a:lnSpc>
              <a:defRPr sz="2500" spc="-90"/>
            </a:lvl3pPr>
            <a:lvl4pPr marL="1821600">
              <a:lnSpc>
                <a:spcPct val="80000"/>
              </a:lnSpc>
              <a:defRPr sz="2500" spc="-90"/>
            </a:lvl4pPr>
            <a:lvl5pPr marL="1821600">
              <a:lnSpc>
                <a:spcPct val="80000"/>
              </a:lnSpc>
              <a:defRPr sz="2500" spc="-9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29" name="TextBox 3"/>
          <p:cNvSpPr txBox="1"/>
          <p:nvPr userDrawn="1"/>
        </p:nvSpPr>
        <p:spPr>
          <a:xfrm>
            <a:off x="-2330450" y="6631"/>
            <a:ext cx="2209800" cy="92333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layout/design</a:t>
            </a:r>
            <a:b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Højre klik udenfor dit slide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et passende layout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fra “drop ned” menuen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Når du laver et nyt slide kan du vælge layout direkt under knappen ‘Nyt dias’</a:t>
            </a:r>
          </a:p>
        </p:txBody>
      </p:sp>
      <p:grpSp>
        <p:nvGrpSpPr>
          <p:cNvPr id="32" name="Gruppe 31"/>
          <p:cNvGrpSpPr/>
          <p:nvPr userDrawn="1"/>
        </p:nvGrpSpPr>
        <p:grpSpPr>
          <a:xfrm>
            <a:off x="-2261220" y="3657183"/>
            <a:ext cx="2148167" cy="3180414"/>
            <a:chOff x="-2261220" y="2628888"/>
            <a:chExt cx="2148167" cy="3180414"/>
          </a:xfrm>
        </p:grpSpPr>
        <p:pic>
          <p:nvPicPr>
            <p:cNvPr id="33" name="Picture 2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261220" y="3506000"/>
              <a:ext cx="2131203" cy="20485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34" name="TextBox 11"/>
            <p:cNvSpPr txBox="1"/>
            <p:nvPr userDrawn="1"/>
          </p:nvSpPr>
          <p:spPr>
            <a:xfrm>
              <a:off x="-1944724" y="2628888"/>
              <a:ext cx="1824090" cy="8463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>
              <a:spAutoFit/>
            </a:bodyPr>
            <a:lstStyle/>
            <a:p>
              <a:pPr algn="r">
                <a:spcBef>
                  <a:spcPts val="600"/>
                </a:spcBef>
                <a:defRPr/>
              </a:pP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Skift baggrundsfarve</a:t>
              </a:r>
              <a:b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</a:b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1. </a:t>
              </a:r>
              <a:r>
                <a:rPr lang="da-DK" sz="10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K</a:t>
              </a:r>
              <a:r>
                <a:rPr lang="da-DK" sz="100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lik udenfor diaset,</a:t>
              </a:r>
              <a:r>
                <a:rPr lang="da-DK" sz="1000" baseline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vælg </a:t>
              </a:r>
              <a:r>
                <a:rPr lang="da-DK" sz="1000" b="1" baseline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Formater baggrund </a:t>
              </a:r>
            </a:p>
            <a:p>
              <a:pPr algn="r">
                <a:spcBef>
                  <a:spcPts val="600"/>
                </a:spcBef>
                <a:defRPr/>
              </a:pP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2. </a:t>
              </a:r>
              <a:r>
                <a:rPr lang="da-DK" sz="10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Vælg</a:t>
              </a: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‘Massiv udfyldning’</a:t>
              </a:r>
              <a:r>
                <a:rPr lang="da-DK" sz="10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og vælg farve</a:t>
              </a:r>
              <a:r>
                <a:rPr lang="da-DK" sz="1000" b="0" baseline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fra VIAs farvepalette</a:t>
              </a:r>
            </a:p>
          </p:txBody>
        </p:sp>
        <p:grpSp>
          <p:nvGrpSpPr>
            <p:cNvPr id="35" name="Gruppe 34"/>
            <p:cNvGrpSpPr/>
            <p:nvPr userDrawn="1"/>
          </p:nvGrpSpPr>
          <p:grpSpPr>
            <a:xfrm>
              <a:off x="-1426464" y="4317211"/>
              <a:ext cx="1313411" cy="1492091"/>
              <a:chOff x="-1426464" y="4279878"/>
              <a:chExt cx="1313411" cy="1492091"/>
            </a:xfrm>
          </p:grpSpPr>
          <p:pic>
            <p:nvPicPr>
              <p:cNvPr id="36" name="Picture 2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394252" y="4279878"/>
                <a:ext cx="1264235" cy="14920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cxnSp>
            <p:nvCxnSpPr>
              <p:cNvPr id="37" name="Lige forbindelse 36"/>
              <p:cNvCxnSpPr/>
              <p:nvPr userDrawn="1"/>
            </p:nvCxnSpPr>
            <p:spPr>
              <a:xfrm>
                <a:off x="-1426464" y="5486400"/>
                <a:ext cx="1313411" cy="12967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Lige forbindelse 37"/>
              <p:cNvCxnSpPr/>
              <p:nvPr userDrawn="1"/>
            </p:nvCxnSpPr>
            <p:spPr>
              <a:xfrm flipV="1">
                <a:off x="-1426464" y="5486400"/>
                <a:ext cx="1306761" cy="13633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Rektangel 38"/>
              <p:cNvSpPr/>
              <p:nvPr userDrawn="1"/>
            </p:nvSpPr>
            <p:spPr>
              <a:xfrm>
                <a:off x="-1124764" y="4855860"/>
                <a:ext cx="105385" cy="108012"/>
              </a:xfrm>
              <a:prstGeom prst="rect">
                <a:avLst/>
              </a:prstGeom>
              <a:noFill/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 dirty="0"/>
              </a:p>
            </p:txBody>
          </p:sp>
        </p:grpSp>
      </p:grpSp>
      <p:sp>
        <p:nvSpPr>
          <p:cNvPr id="40" name="Tekstboks 39"/>
          <p:cNvSpPr txBox="1"/>
          <p:nvPr userDrawn="1"/>
        </p:nvSpPr>
        <p:spPr>
          <a:xfrm>
            <a:off x="-2389014" y="5918968"/>
            <a:ext cx="962550" cy="53436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lIns="0" tIns="36000" rIns="36000" bIns="3600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00" b="0" i="0" u="none" strike="noStrike" kern="1200" cap="none" spc="0" normalizeH="0" baseline="0" noProof="1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Den lyse grå baggrundsfarve </a:t>
            </a:r>
            <a:br>
              <a:rPr kumimoji="0" lang="da-DK" sz="1000" b="0" i="0" u="none" strike="noStrike" kern="1200" cap="none" spc="0" normalizeH="0" baseline="0" noProof="1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</a:br>
            <a:r>
              <a:rPr kumimoji="0" lang="da-DK" sz="1000" b="0" i="0" u="none" strike="noStrike" kern="1200" cap="none" spc="0" normalizeH="0" baseline="0" noProof="1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er highlightet </a:t>
            </a:r>
            <a:endParaRPr kumimoji="0" lang="da-DK" sz="1000" b="1" i="0" u="none" strike="noStrike" kern="1200" cap="none" spc="0" normalizeH="0" baseline="0" noProof="1">
              <a:ln>
                <a:noFill/>
              </a:ln>
              <a:solidFill>
                <a:srgbClr val="414141"/>
              </a:solidFill>
              <a:effectLst/>
              <a:uLnTx/>
              <a:uFillTx/>
              <a:latin typeface="+mn-lt"/>
              <a:cs typeface="Arial" panose="020B0604020202020204" pitchFamily="34" charset="0"/>
            </a:endParaRPr>
          </a:p>
        </p:txBody>
      </p:sp>
      <p:sp>
        <p:nvSpPr>
          <p:cNvPr id="41" name="Rektangel 40"/>
          <p:cNvSpPr/>
          <p:nvPr userDrawn="1"/>
        </p:nvSpPr>
        <p:spPr>
          <a:xfrm>
            <a:off x="-1019379" y="5918968"/>
            <a:ext cx="889362" cy="11053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cxnSp>
        <p:nvCxnSpPr>
          <p:cNvPr id="42" name="Lige forbindelse 41"/>
          <p:cNvCxnSpPr>
            <a:endCxn id="41" idx="0"/>
          </p:cNvCxnSpPr>
          <p:nvPr userDrawn="1"/>
        </p:nvCxnSpPr>
        <p:spPr>
          <a:xfrm>
            <a:off x="-720588" y="4503569"/>
            <a:ext cx="145890" cy="141539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576000" y="5922000"/>
            <a:ext cx="1836000" cy="374400"/>
          </a:xfrm>
          <a:blipFill>
            <a:blip r:embed="rId4"/>
            <a:stretch>
              <a:fillRect/>
            </a:stretch>
          </a:blipFill>
        </p:spPr>
        <p:txBody>
          <a:bodyPr tIns="0">
            <a:normAutofit/>
          </a:bodyPr>
          <a:lstStyle>
            <a:lvl1pPr>
              <a:defRPr sz="100"/>
            </a:lvl1pPr>
          </a:lstStyle>
          <a:p>
            <a:pPr lvl="0"/>
            <a:r>
              <a:rPr lang="da-DK" noProof="1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5661938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sside III - lille 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0136" y="584199"/>
            <a:ext cx="3893914" cy="756569"/>
          </a:xfrm>
        </p:spPr>
        <p:txBody>
          <a:bodyPr tIns="0"/>
          <a:lstStyle>
            <a:lvl1pPr>
              <a:lnSpc>
                <a:spcPct val="80000"/>
              </a:lnSpc>
              <a:defRPr sz="2500" spc="-100" baseline="0">
                <a:latin typeface="+mj-lt"/>
              </a:defRPr>
            </a:lvl1pPr>
          </a:lstStyle>
          <a:p>
            <a:r>
              <a:rPr lang="da-DK" dirty="0"/>
              <a:t>Overskrift i maksimalt to linjer</a:t>
            </a:r>
          </a:p>
        </p:txBody>
      </p:sp>
      <p:sp>
        <p:nvSpPr>
          <p:cNvPr id="30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4679950" y="579714"/>
            <a:ext cx="3887787" cy="509026"/>
          </a:xfrm>
        </p:spPr>
        <p:txBody>
          <a:bodyPr>
            <a:normAutofit/>
          </a:bodyPr>
          <a:lstStyle>
            <a:lvl1pPr marL="0" indent="0">
              <a:lnSpc>
                <a:spcPct val="83000"/>
              </a:lnSpc>
              <a:buNone/>
              <a:defRPr sz="1600">
                <a:latin typeface="VIA Type Office Light" panose="02000503000000020004" pitchFamily="2" charset="0"/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3" name="Content Placeholder 3"/>
          <p:cNvSpPr>
            <a:spLocks noGrp="1"/>
          </p:cNvSpPr>
          <p:nvPr>
            <p:ph idx="1" hasCustomPrompt="1"/>
          </p:nvPr>
        </p:nvSpPr>
        <p:spPr>
          <a:xfrm>
            <a:off x="575556" y="1916113"/>
            <a:ext cx="7992888" cy="3922720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1200"/>
              </a:spcAft>
              <a:buFontTx/>
              <a:buNone/>
              <a:defRPr/>
            </a:lvl1pPr>
            <a:lvl2pPr marL="0" indent="0">
              <a:lnSpc>
                <a:spcPct val="89000"/>
              </a:lnSpc>
              <a:spcBef>
                <a:spcPts val="0"/>
              </a:spcBef>
              <a:buNone/>
              <a:defRPr sz="1400" baseline="0"/>
            </a:lvl2pPr>
            <a:lvl3pPr marL="0" indent="0">
              <a:spcBef>
                <a:spcPts val="0"/>
              </a:spcBef>
              <a:buFontTx/>
              <a:buNone/>
              <a:defRPr spc="-90" baseline="0">
                <a:latin typeface="VIA Type Office Light" panose="02000503000000020004" pitchFamily="2" charset="0"/>
              </a:defRPr>
            </a:lvl3pPr>
            <a:lvl4pPr marL="0" indent="0">
              <a:lnSpc>
                <a:spcPct val="89000"/>
              </a:lnSpc>
              <a:spcBef>
                <a:spcPts val="0"/>
              </a:spcBef>
              <a:buNone/>
              <a:defRPr/>
            </a:lvl4pPr>
            <a:lvl5pPr marL="0" indent="0">
              <a:lnSpc>
                <a:spcPct val="89000"/>
              </a:lnSpc>
              <a:spcBef>
                <a:spcPts val="0"/>
              </a:spcBef>
              <a:buNone/>
              <a:defRPr>
                <a:latin typeface="VIA Type Office Light" panose="02000503000000020004" pitchFamily="2" charset="0"/>
              </a:defRPr>
            </a:lvl5pPr>
          </a:lstStyle>
          <a:p>
            <a:pPr lvl="0"/>
            <a:r>
              <a:rPr lang="da-DK" dirty="0"/>
              <a:t>Første niveau tekst </a:t>
            </a:r>
            <a:r>
              <a:rPr lang="da-DK" dirty="0" err="1"/>
              <a:t>regular</a:t>
            </a:r>
            <a:r>
              <a:rPr lang="da-DK" dirty="0"/>
              <a:t>, brug forøg/formindsk listeniveau for at hoppe mellem niveauerne</a:t>
            </a:r>
          </a:p>
          <a:p>
            <a:pPr lvl="1"/>
            <a:r>
              <a:rPr lang="da-DK" dirty="0"/>
              <a:t>H5 </a:t>
            </a:r>
            <a:r>
              <a:rPr lang="da-DK" dirty="0" err="1"/>
              <a:t>Regular</a:t>
            </a:r>
            <a:endParaRPr lang="da-DK" dirty="0"/>
          </a:p>
          <a:p>
            <a:pPr lvl="2"/>
            <a:r>
              <a:rPr lang="da-DK" dirty="0"/>
              <a:t>H5 Light</a:t>
            </a:r>
          </a:p>
          <a:p>
            <a:pPr lvl="3"/>
            <a:r>
              <a:rPr lang="da-DK" dirty="0"/>
              <a:t>H6 </a:t>
            </a:r>
            <a:r>
              <a:rPr lang="da-DK" dirty="0" err="1"/>
              <a:t>Regular</a:t>
            </a:r>
            <a:endParaRPr lang="da-DK" dirty="0"/>
          </a:p>
          <a:p>
            <a:pPr lvl="4"/>
            <a:r>
              <a:rPr lang="da-DK" dirty="0"/>
              <a:t>H6 Light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E65CF-9E4A-4F96-8758-CD95AEBC3A2B}" type="datetime2">
              <a:rPr lang="da-DK" smtClean="0"/>
              <a:t>21. oktober 2024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Titel på præsentationen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da-DK" smtClean="0"/>
              <a:t>‹nr.›</a:t>
            </a:fld>
            <a:endParaRPr lang="da-DK" dirty="0"/>
          </a:p>
        </p:txBody>
      </p:sp>
      <p:grpSp>
        <p:nvGrpSpPr>
          <p:cNvPr id="27" name="Gruppe 26"/>
          <p:cNvGrpSpPr/>
          <p:nvPr userDrawn="1"/>
        </p:nvGrpSpPr>
        <p:grpSpPr>
          <a:xfrm>
            <a:off x="-2261220" y="3657183"/>
            <a:ext cx="2148167" cy="3180414"/>
            <a:chOff x="-2261220" y="2628888"/>
            <a:chExt cx="2148167" cy="3180414"/>
          </a:xfrm>
        </p:grpSpPr>
        <p:pic>
          <p:nvPicPr>
            <p:cNvPr id="14" name="Picture 2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261220" y="3506000"/>
              <a:ext cx="2131203" cy="20485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12" name="TextBox 11"/>
            <p:cNvSpPr txBox="1"/>
            <p:nvPr userDrawn="1"/>
          </p:nvSpPr>
          <p:spPr>
            <a:xfrm>
              <a:off x="-1944724" y="2628888"/>
              <a:ext cx="1824090" cy="8463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>
              <a:spAutoFit/>
            </a:bodyPr>
            <a:lstStyle/>
            <a:p>
              <a:pPr algn="r">
                <a:spcBef>
                  <a:spcPts val="600"/>
                </a:spcBef>
                <a:defRPr/>
              </a:pP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Skift baggrundsfarve</a:t>
              </a:r>
              <a:b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</a:b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1. </a:t>
              </a:r>
              <a:r>
                <a:rPr lang="da-DK" sz="10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K</a:t>
              </a:r>
              <a:r>
                <a:rPr lang="da-DK" sz="100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lik udenfor diaset,</a:t>
              </a:r>
              <a:r>
                <a:rPr lang="da-DK" sz="1000" baseline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vælg </a:t>
              </a:r>
              <a:r>
                <a:rPr lang="da-DK" sz="1000" b="1" baseline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Formater baggrund </a:t>
              </a:r>
            </a:p>
            <a:p>
              <a:pPr algn="r">
                <a:spcBef>
                  <a:spcPts val="600"/>
                </a:spcBef>
                <a:defRPr/>
              </a:pP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2. </a:t>
              </a:r>
              <a:r>
                <a:rPr lang="da-DK" sz="10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Vælg</a:t>
              </a: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‘Massiv udfyldning’</a:t>
              </a:r>
              <a:r>
                <a:rPr lang="da-DK" sz="10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og vælg farve</a:t>
              </a:r>
              <a:r>
                <a:rPr lang="da-DK" sz="1000" b="0" baseline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fra VIAs farvepalette</a:t>
              </a:r>
            </a:p>
          </p:txBody>
        </p:sp>
        <p:grpSp>
          <p:nvGrpSpPr>
            <p:cNvPr id="26" name="Gruppe 25"/>
            <p:cNvGrpSpPr/>
            <p:nvPr userDrawn="1"/>
          </p:nvGrpSpPr>
          <p:grpSpPr>
            <a:xfrm>
              <a:off x="-1426464" y="4317211"/>
              <a:ext cx="1313411" cy="1492091"/>
              <a:chOff x="-1426464" y="4279878"/>
              <a:chExt cx="1313411" cy="1492091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394252" y="4279878"/>
                <a:ext cx="1264235" cy="14920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cxnSp>
            <p:nvCxnSpPr>
              <p:cNvPr id="18" name="Lige forbindelse 17"/>
              <p:cNvCxnSpPr/>
              <p:nvPr userDrawn="1"/>
            </p:nvCxnSpPr>
            <p:spPr>
              <a:xfrm>
                <a:off x="-1426464" y="5486400"/>
                <a:ext cx="1313411" cy="12967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Lige forbindelse 19"/>
              <p:cNvCxnSpPr/>
              <p:nvPr userDrawn="1"/>
            </p:nvCxnSpPr>
            <p:spPr>
              <a:xfrm flipV="1">
                <a:off x="-1426464" y="5486400"/>
                <a:ext cx="1306761" cy="13633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Rektangel 24"/>
              <p:cNvSpPr/>
              <p:nvPr userDrawn="1"/>
            </p:nvSpPr>
            <p:spPr>
              <a:xfrm>
                <a:off x="-1124764" y="4855860"/>
                <a:ext cx="105385" cy="108012"/>
              </a:xfrm>
              <a:prstGeom prst="rect">
                <a:avLst/>
              </a:prstGeom>
              <a:noFill/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 dirty="0"/>
              </a:p>
            </p:txBody>
          </p:sp>
        </p:grpSp>
      </p:grpSp>
      <p:pic>
        <p:nvPicPr>
          <p:cNvPr id="32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2513" y="3200301"/>
            <a:ext cx="4572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Rounded Rectangle 43"/>
          <p:cNvSpPr/>
          <p:nvPr userDrawn="1"/>
        </p:nvSpPr>
        <p:spPr>
          <a:xfrm>
            <a:off x="-323913" y="3200301"/>
            <a:ext cx="214312" cy="206375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da-DK" sz="2400" dirty="0"/>
          </a:p>
        </p:txBody>
      </p:sp>
      <p:pic>
        <p:nvPicPr>
          <p:cNvPr id="34" name="Picture 3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6123" y="3455571"/>
            <a:ext cx="43815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Rectangle 45"/>
          <p:cNvSpPr/>
          <p:nvPr userDrawn="1"/>
        </p:nvSpPr>
        <p:spPr>
          <a:xfrm>
            <a:off x="-327048" y="3455571"/>
            <a:ext cx="219075" cy="201612"/>
          </a:xfrm>
          <a:prstGeom prst="rect">
            <a:avLst/>
          </a:prstGeom>
          <a:solidFill>
            <a:srgbClr val="FFFFFF">
              <a:alpha val="65882"/>
            </a:srgb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da-DK" sz="2400" dirty="0"/>
          </a:p>
        </p:txBody>
      </p:sp>
      <p:sp>
        <p:nvSpPr>
          <p:cNvPr id="36" name="Rounded Rectangle 46"/>
          <p:cNvSpPr/>
          <p:nvPr userDrawn="1"/>
        </p:nvSpPr>
        <p:spPr>
          <a:xfrm>
            <a:off x="-541361" y="3458746"/>
            <a:ext cx="214313" cy="206375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da-DK" sz="2400" dirty="0"/>
          </a:p>
        </p:txBody>
      </p:sp>
      <p:sp>
        <p:nvSpPr>
          <p:cNvPr id="29" name="Tekstboks 28"/>
          <p:cNvSpPr txBox="1"/>
          <p:nvPr userDrawn="1"/>
        </p:nvSpPr>
        <p:spPr>
          <a:xfrm>
            <a:off x="-2389014" y="5918968"/>
            <a:ext cx="962550" cy="53436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lIns="0" tIns="36000" rIns="36000" bIns="3600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00" b="0" i="0" u="none" strike="noStrike" kern="1200" cap="none" spc="0" normalizeH="0" baseline="0" noProof="1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Den lyse grå baggrundsfarve </a:t>
            </a:r>
            <a:br>
              <a:rPr kumimoji="0" lang="da-DK" sz="1000" b="0" i="0" u="none" strike="noStrike" kern="1200" cap="none" spc="0" normalizeH="0" baseline="0" noProof="1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</a:br>
            <a:r>
              <a:rPr kumimoji="0" lang="da-DK" sz="1000" b="0" i="0" u="none" strike="noStrike" kern="1200" cap="none" spc="0" normalizeH="0" baseline="0" noProof="1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er highlightet </a:t>
            </a:r>
            <a:endParaRPr kumimoji="0" lang="da-DK" sz="1000" b="1" i="0" u="none" strike="noStrike" kern="1200" cap="none" spc="0" normalizeH="0" baseline="0" noProof="1">
              <a:ln>
                <a:noFill/>
              </a:ln>
              <a:solidFill>
                <a:srgbClr val="414141"/>
              </a:solidFill>
              <a:effectLst/>
              <a:uLnTx/>
              <a:uFillTx/>
              <a:latin typeface="+mn-lt"/>
              <a:cs typeface="Arial" panose="020B0604020202020204" pitchFamily="34" charset="0"/>
            </a:endParaRPr>
          </a:p>
        </p:txBody>
      </p:sp>
      <p:sp>
        <p:nvSpPr>
          <p:cNvPr id="17" name="Rektangel 16"/>
          <p:cNvSpPr/>
          <p:nvPr userDrawn="1"/>
        </p:nvSpPr>
        <p:spPr>
          <a:xfrm>
            <a:off x="-1019379" y="5918968"/>
            <a:ext cx="889362" cy="11053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cxnSp>
        <p:nvCxnSpPr>
          <p:cNvPr id="21" name="Lige forbindelse 20"/>
          <p:cNvCxnSpPr>
            <a:endCxn id="17" idx="0"/>
          </p:cNvCxnSpPr>
          <p:nvPr userDrawn="1"/>
        </p:nvCxnSpPr>
        <p:spPr>
          <a:xfrm>
            <a:off x="-720588" y="4503569"/>
            <a:ext cx="145890" cy="141539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"/>
          <p:cNvSpPr txBox="1"/>
          <p:nvPr userDrawn="1"/>
        </p:nvSpPr>
        <p:spPr>
          <a:xfrm>
            <a:off x="-2330450" y="6631"/>
            <a:ext cx="2209800" cy="92333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layout/design</a:t>
            </a:r>
            <a:b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Højre klik udenfor dit slide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et passende layout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fra “drop ned” menuen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Når du laver et nyt slide kan du vælge layout direkt under knappen ‘Nyt dias’</a:t>
            </a:r>
          </a:p>
        </p:txBody>
      </p:sp>
      <p:sp>
        <p:nvSpPr>
          <p:cNvPr id="28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576000" y="5922000"/>
            <a:ext cx="1836000" cy="374400"/>
          </a:xfrm>
          <a:blipFill>
            <a:blip r:embed="rId6"/>
            <a:stretch>
              <a:fillRect/>
            </a:stretch>
          </a:blipFill>
        </p:spPr>
        <p:txBody>
          <a:bodyPr tIns="0">
            <a:normAutofit/>
          </a:bodyPr>
          <a:lstStyle>
            <a:lvl1pPr>
              <a:defRPr sz="100"/>
            </a:lvl1pPr>
          </a:lstStyle>
          <a:p>
            <a:pPr lvl="0"/>
            <a:r>
              <a:rPr lang="da-DK" noProof="1"/>
              <a:t>Klik for at redigere i master</a:t>
            </a:r>
          </a:p>
        </p:txBody>
      </p:sp>
      <p:sp>
        <p:nvSpPr>
          <p:cNvPr id="31" name="AutoShape 4"/>
          <p:cNvSpPr>
            <a:spLocks/>
          </p:cNvSpPr>
          <p:nvPr userDrawn="1"/>
        </p:nvSpPr>
        <p:spPr bwMode="gray">
          <a:xfrm>
            <a:off x="-2196752" y="584200"/>
            <a:ext cx="2117377" cy="261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  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Typografier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1. Niveau = Regular 25 pkt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2. Niveau = Regular 14 pkt</a:t>
            </a:r>
            <a:b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3. Niveau = </a:t>
            </a: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Light 14 pkt</a:t>
            </a:r>
            <a:b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4. Niveau = Regular 10,5 pkt</a:t>
            </a:r>
            <a:b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5. Niveau = Light 10,5 pkt</a:t>
            </a:r>
            <a:b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</a:br>
            <a:b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Brug </a:t>
            </a: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‘Forøg/Formindsk listeniveau’ </a:t>
            </a: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for at hoppe mellem niveauer </a:t>
            </a:r>
            <a:endParaRPr lang="da-DK" altLang="da-DK" sz="1000" b="0" noProof="1">
              <a:solidFill>
                <a:schemeClr val="tx1"/>
              </a:solidFill>
              <a:latin typeface="+mn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23483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noProof="0" dirty="0"/>
              <a:t>Overskrift i maksimalt to linjer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76263" y="1914575"/>
            <a:ext cx="3887788" cy="614312"/>
          </a:xfrm>
        </p:spPr>
        <p:txBody>
          <a:bodyPr anchor="t" anchorCtr="0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5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noProof="0" dirty="0"/>
              <a:t>Indsæt underoverskrift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6263" y="2528887"/>
            <a:ext cx="3887788" cy="3313114"/>
          </a:xfrm>
        </p:spPr>
        <p:txBody>
          <a:bodyPr>
            <a:normAutofit/>
          </a:bodyPr>
          <a:lstStyle>
            <a:lvl1pPr>
              <a:lnSpc>
                <a:spcPct val="89000"/>
              </a:lnSpc>
              <a:spcBef>
                <a:spcPts val="600"/>
              </a:spcBef>
              <a:defRPr sz="1800"/>
            </a:lvl1pPr>
            <a:lvl2pPr>
              <a:lnSpc>
                <a:spcPct val="89000"/>
              </a:lnSpc>
              <a:defRPr sz="1800"/>
            </a:lvl2pPr>
            <a:lvl3pPr>
              <a:defRPr sz="1800"/>
            </a:lvl3pPr>
            <a:lvl4pPr>
              <a:lnSpc>
                <a:spcPct val="89000"/>
              </a:lnSpc>
              <a:defRPr sz="1800"/>
            </a:lvl4pPr>
            <a:lvl5pPr>
              <a:lnSpc>
                <a:spcPct val="89000"/>
              </a:lnSpc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noProof="0"/>
              <a:t>Klik for at redigere i master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  <a:endParaRPr lang="da-DK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79950" y="1914575"/>
            <a:ext cx="3888495" cy="614311"/>
          </a:xfrm>
        </p:spPr>
        <p:txBody>
          <a:bodyPr anchor="t" anchorCtr="0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5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noProof="0" dirty="0"/>
              <a:t>Indsæt underoverskrift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79950" y="2528887"/>
            <a:ext cx="3888494" cy="3313113"/>
          </a:xfrm>
        </p:spPr>
        <p:txBody>
          <a:bodyPr>
            <a:normAutofit/>
          </a:bodyPr>
          <a:lstStyle>
            <a:lvl1pPr>
              <a:lnSpc>
                <a:spcPct val="89000"/>
              </a:lnSpc>
              <a:spcBef>
                <a:spcPts val="600"/>
              </a:spcBef>
              <a:defRPr sz="1800"/>
            </a:lvl1pPr>
            <a:lvl2pPr>
              <a:lnSpc>
                <a:spcPct val="89000"/>
              </a:lnSpc>
              <a:defRPr sz="1800"/>
            </a:lvl2pPr>
            <a:lvl3pPr>
              <a:defRPr sz="1800"/>
            </a:lvl3pPr>
            <a:lvl4pPr>
              <a:lnSpc>
                <a:spcPct val="89000"/>
              </a:lnSpc>
              <a:defRPr sz="1800"/>
            </a:lvl4pPr>
            <a:lvl5pPr>
              <a:lnSpc>
                <a:spcPct val="89000"/>
              </a:lnSpc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noProof="0"/>
              <a:t>Klik for at redigere i master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  <a:endParaRPr lang="da-DK" noProof="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E1DA4-F53E-42A1-9359-C105730B3F0D}" type="datetimeFigureOut">
              <a:rPr lang="da-DK" smtClean="0"/>
              <a:t>21-10-2024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49483-E4DF-4F58-9D02-BF1D09F1FA18}" type="slidenum">
              <a:rPr lang="da-DK" smtClean="0"/>
              <a:t>‹nr.›</a:t>
            </a:fld>
            <a:endParaRPr lang="da-DK"/>
          </a:p>
        </p:txBody>
      </p:sp>
      <p:sp>
        <p:nvSpPr>
          <p:cNvPr id="10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576000" y="5922000"/>
            <a:ext cx="1836000" cy="374400"/>
          </a:xfrm>
          <a:blipFill>
            <a:blip r:embed="rId2"/>
            <a:stretch>
              <a:fillRect/>
            </a:stretch>
          </a:blipFill>
        </p:spPr>
        <p:txBody>
          <a:bodyPr tIns="0">
            <a:normAutofit/>
          </a:bodyPr>
          <a:lstStyle>
            <a:lvl1pPr>
              <a:defRPr sz="100"/>
            </a:lvl1pPr>
          </a:lstStyle>
          <a:p>
            <a:pPr lvl="0"/>
            <a:r>
              <a:rPr lang="da-DK" noProof="1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3487282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I - corporate (U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5" hasCustomPrompt="1"/>
          </p:nvPr>
        </p:nvSpPr>
        <p:spPr>
          <a:xfrm>
            <a:off x="577462" y="1174273"/>
            <a:ext cx="687600" cy="7020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100" spc="0" baseline="0">
                <a:latin typeface="VIA Type Office Light" panose="02000503000000020004" pitchFamily="2" charset="0"/>
              </a:defRPr>
            </a:lvl1pPr>
          </a:lstStyle>
          <a:p>
            <a:r>
              <a:rPr lang="da-DK" dirty="0"/>
              <a:t>Indsæt ikon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7231" y="1952837"/>
            <a:ext cx="5969457" cy="1647614"/>
          </a:xfrm>
        </p:spPr>
        <p:txBody>
          <a:bodyPr tIns="0" anchor="b" anchorCtr="0"/>
          <a:lstStyle>
            <a:lvl1pPr>
              <a:defRPr baseline="0">
                <a:latin typeface="VIA Type Office Light" panose="02000503000000020004" pitchFamily="2" charset="0"/>
              </a:defRPr>
            </a:lvl1pPr>
          </a:lstStyle>
          <a:p>
            <a:r>
              <a:rPr lang="da-DK" dirty="0"/>
              <a:t>Overskrift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76001" y="3707298"/>
            <a:ext cx="5940688" cy="1125858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  <a:latin typeface="VIA Type Office Light" panose="02000503000000020004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/>
              <a:t>Underoverskrift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8F81F-441E-48B1-9169-9659C7831FA9}" type="datetime2">
              <a:rPr lang="da-DK" smtClean="0"/>
              <a:t>21. oktober 2024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Titel på præsentationen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576000" y="5922000"/>
            <a:ext cx="1836000" cy="374400"/>
          </a:xfrm>
          <a:blipFill>
            <a:blip r:embed="rId2"/>
            <a:stretch>
              <a:fillRect/>
            </a:stretch>
          </a:blipFill>
        </p:spPr>
        <p:txBody>
          <a:bodyPr tIns="0">
            <a:normAutofit/>
          </a:bodyPr>
          <a:lstStyle>
            <a:lvl1pPr>
              <a:defRPr sz="100"/>
            </a:lvl1pPr>
          </a:lstStyle>
          <a:p>
            <a:pPr lvl="0"/>
            <a:r>
              <a:rPr lang="da-DK" noProof="1"/>
              <a:t>Klik for at redigere i master</a:t>
            </a:r>
          </a:p>
        </p:txBody>
      </p:sp>
      <p:sp>
        <p:nvSpPr>
          <p:cNvPr id="11" name="AutoShape 4"/>
          <p:cNvSpPr>
            <a:spLocks/>
          </p:cNvSpPr>
          <p:nvPr userDrawn="1"/>
        </p:nvSpPr>
        <p:spPr bwMode="gray">
          <a:xfrm>
            <a:off x="-2330450" y="3168689"/>
            <a:ext cx="225107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Indsæt hjælpelinjer til </a:t>
            </a:r>
            <a:b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placering af objekter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1. </a:t>
            </a:r>
            <a:r>
              <a:rPr lang="da-DK" altLang="da-DK" sz="1000" noProof="1">
                <a:solidFill>
                  <a:schemeClr val="tx1"/>
                </a:solidFill>
                <a:latin typeface="+mn-lt"/>
                <a:cs typeface="Arial" charset="0"/>
              </a:rPr>
              <a:t>Højre klik udenfor slidet </a:t>
            </a:r>
            <a:br>
              <a:rPr lang="da-DK" altLang="da-DK" sz="100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noProof="1">
                <a:solidFill>
                  <a:schemeClr val="tx1"/>
                </a:solidFill>
                <a:latin typeface="+mn-lt"/>
                <a:cs typeface="Arial" charset="0"/>
              </a:rPr>
              <a:t>og vælg </a:t>
            </a: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’Gitter og hjælpelinjer’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2. </a:t>
            </a:r>
            <a:r>
              <a:rPr lang="da-DK" altLang="da-DK" sz="1000" noProof="1">
                <a:solidFill>
                  <a:schemeClr val="tx1"/>
                </a:solidFill>
                <a:latin typeface="+mn-lt"/>
                <a:cs typeface="Arial" charset="0"/>
              </a:rPr>
              <a:t>Sæt kryds ved </a:t>
            </a: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’Vis tegne-</a:t>
            </a:r>
            <a:b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hjælpelinjer på skærmen’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3.</a:t>
            </a:r>
            <a:r>
              <a:rPr lang="da-DK" altLang="da-DK" sz="1000" noProof="1">
                <a:solidFill>
                  <a:schemeClr val="tx1"/>
                </a:solidFill>
                <a:latin typeface="+mn-lt"/>
                <a:cs typeface="Arial" charset="0"/>
              </a:rPr>
              <a:t> Vælg </a:t>
            </a: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’OK’</a:t>
            </a:r>
          </a:p>
        </p:txBody>
      </p:sp>
      <p:sp>
        <p:nvSpPr>
          <p:cNvPr id="18" name="TextBox 3"/>
          <p:cNvSpPr txBox="1"/>
          <p:nvPr userDrawn="1"/>
        </p:nvSpPr>
        <p:spPr>
          <a:xfrm>
            <a:off x="-2330450" y="1916113"/>
            <a:ext cx="2209800" cy="92333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layout/design</a:t>
            </a:r>
            <a:b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Højre klik udenfor dit slide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et passende layout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fra “drop ned” menuen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Når du laver et nyt slide kan du vælge layout direkt under knappen ‘Nyt dias’</a:t>
            </a:r>
          </a:p>
        </p:txBody>
      </p:sp>
      <p:sp>
        <p:nvSpPr>
          <p:cNvPr id="19" name="AutoShape 4"/>
          <p:cNvSpPr>
            <a:spLocks/>
          </p:cNvSpPr>
          <p:nvPr userDrawn="1"/>
        </p:nvSpPr>
        <p:spPr bwMode="gray">
          <a:xfrm>
            <a:off x="-2196752" y="584200"/>
            <a:ext cx="211737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kern="120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Indsæt nyt ikon </a:t>
            </a:r>
            <a:br>
              <a:rPr lang="da-DK" altLang="da-DK" sz="1000" b="1" kern="120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</a:br>
            <a:r>
              <a:rPr lang="da-DK" altLang="da-DK" sz="1000" b="1" kern="120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1. </a:t>
            </a:r>
            <a:r>
              <a:rPr lang="da-DK" altLang="da-DK" sz="1000" b="0" kern="120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Højre klik på ikonet</a:t>
            </a:r>
            <a:br>
              <a:rPr lang="da-DK" altLang="da-DK" sz="1000" b="0" kern="120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</a:br>
            <a:r>
              <a:rPr lang="da-DK" altLang="da-DK" sz="1000" b="1" kern="120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2. </a:t>
            </a:r>
            <a:r>
              <a:rPr lang="da-DK" altLang="da-DK" sz="1000" b="0" kern="120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Vælg</a:t>
            </a:r>
            <a:r>
              <a:rPr lang="da-DK" altLang="da-DK" sz="1000" b="0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 </a:t>
            </a:r>
            <a:r>
              <a:rPr lang="da-DK" altLang="da-DK" sz="1000" b="1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Skift billede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3. </a:t>
            </a:r>
            <a:r>
              <a:rPr lang="da-DK" altLang="da-DK" sz="1000" b="0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Vælg det nye ikon</a:t>
            </a:r>
            <a:br>
              <a:rPr lang="da-DK" altLang="da-DK" sz="1000" b="0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</a:br>
            <a:r>
              <a:rPr lang="da-DK" altLang="da-DK" sz="1000" b="1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4.</a:t>
            </a:r>
            <a:r>
              <a:rPr lang="da-DK" altLang="da-DK" sz="1000" b="0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 Tryk </a:t>
            </a:r>
            <a:r>
              <a:rPr lang="da-DK" altLang="da-DK" sz="1000" b="1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Indsæt</a:t>
            </a:r>
            <a:br>
              <a:rPr lang="da-DK" altLang="da-DK" sz="1000" b="1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</a:br>
            <a:r>
              <a:rPr lang="da-DK" altLang="da-DK" sz="1000" b="1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5. </a:t>
            </a:r>
            <a:r>
              <a:rPr lang="da-DK" altLang="da-DK" sz="1000" b="0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Højre klik og vælg </a:t>
            </a:r>
            <a:r>
              <a:rPr lang="da-DK" altLang="da-DK" sz="1000" b="1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Nulstil</a:t>
            </a:r>
            <a:r>
              <a:rPr lang="da-DK" altLang="da-DK" sz="1000" b="0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 hvis  pladsholderen forandrer sig</a:t>
            </a:r>
            <a:endParaRPr lang="da-DK" altLang="da-DK" sz="1000" b="0" kern="1200" noProof="1">
              <a:solidFill>
                <a:schemeClr val="tx1"/>
              </a:solidFill>
              <a:latin typeface="+mn-lt"/>
              <a:ea typeface="+mn-ea"/>
              <a:cs typeface="Arial" charset="0"/>
            </a:endParaRPr>
          </a:p>
        </p:txBody>
      </p:sp>
      <p:sp>
        <p:nvSpPr>
          <p:cNvPr id="16" name="TextBox 17"/>
          <p:cNvSpPr txBox="1">
            <a:spLocks noChangeArrowheads="1"/>
          </p:cNvSpPr>
          <p:nvPr userDrawn="1"/>
        </p:nvSpPr>
        <p:spPr bwMode="auto">
          <a:xfrm>
            <a:off x="-2370138" y="5934670"/>
            <a:ext cx="228123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da-DK" altLang="da-DK" sz="1000" b="1" dirty="0">
                <a:solidFill>
                  <a:schemeClr val="tx1"/>
                </a:solidFill>
                <a:latin typeface="+mn-lt"/>
              </a:rPr>
              <a:t>Generer titlen til alle slides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da-DK" altLang="da-DK" sz="1000" b="1" dirty="0">
                <a:solidFill>
                  <a:schemeClr val="tx1"/>
                </a:solidFill>
                <a:latin typeface="+mn-lt"/>
              </a:rPr>
              <a:t>1. </a:t>
            </a:r>
            <a:r>
              <a:rPr lang="da-DK" altLang="da-DK" sz="1000" dirty="0">
                <a:solidFill>
                  <a:schemeClr val="tx1"/>
                </a:solidFill>
                <a:latin typeface="+mn-lt"/>
              </a:rPr>
              <a:t>Vælg </a:t>
            </a:r>
            <a:r>
              <a:rPr lang="da-DK" altLang="da-DK" sz="1000" b="1" dirty="0">
                <a:solidFill>
                  <a:schemeClr val="tx1"/>
                </a:solidFill>
                <a:latin typeface="+mn-lt"/>
              </a:rPr>
              <a:t>’Indsæt’</a:t>
            </a:r>
            <a:r>
              <a:rPr lang="da-DK" altLang="da-DK" sz="1000" dirty="0">
                <a:solidFill>
                  <a:schemeClr val="tx1"/>
                </a:solidFill>
                <a:latin typeface="+mn-lt"/>
              </a:rPr>
              <a:t> i topmenuen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da-DK" altLang="da-DK" sz="1000" b="1" dirty="0">
                <a:solidFill>
                  <a:schemeClr val="tx1"/>
                </a:solidFill>
                <a:latin typeface="+mn-lt"/>
              </a:rPr>
              <a:t>2. </a:t>
            </a:r>
            <a:r>
              <a:rPr lang="da-DK" altLang="da-DK" sz="1000" dirty="0">
                <a:solidFill>
                  <a:schemeClr val="tx1"/>
                </a:solidFill>
                <a:latin typeface="+mn-lt"/>
              </a:rPr>
              <a:t>Vælg </a:t>
            </a:r>
            <a:r>
              <a:rPr lang="da-DK" altLang="da-DK" sz="1000" b="1" dirty="0">
                <a:solidFill>
                  <a:schemeClr val="tx1"/>
                </a:solidFill>
                <a:latin typeface="+mn-lt"/>
              </a:rPr>
              <a:t>’Sidehoved og Sidefod’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da-DK" altLang="da-DK" sz="1000" b="1" dirty="0">
                <a:solidFill>
                  <a:schemeClr val="tx1"/>
                </a:solidFill>
                <a:latin typeface="+mn-lt"/>
              </a:rPr>
              <a:t>3. </a:t>
            </a:r>
            <a:r>
              <a:rPr lang="da-DK" altLang="da-DK" sz="1000" dirty="0">
                <a:solidFill>
                  <a:schemeClr val="tx1"/>
                </a:solidFill>
                <a:latin typeface="+mn-lt"/>
              </a:rPr>
              <a:t>Skriv titel på præsentation </a:t>
            </a:r>
            <a:br>
              <a:rPr lang="da-DK" altLang="da-DK" sz="1000" dirty="0">
                <a:solidFill>
                  <a:schemeClr val="tx1"/>
                </a:solidFill>
                <a:latin typeface="+mn-lt"/>
              </a:rPr>
            </a:br>
            <a:r>
              <a:rPr lang="da-DK" altLang="da-DK" sz="1000" dirty="0">
                <a:solidFill>
                  <a:schemeClr val="tx1"/>
                </a:solidFill>
                <a:latin typeface="+mn-lt"/>
              </a:rPr>
              <a:t>ind i tekstfeltet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da-DK" altLang="da-DK" sz="1000" b="1" dirty="0">
                <a:solidFill>
                  <a:schemeClr val="tx1"/>
                </a:solidFill>
                <a:latin typeface="+mn-lt"/>
              </a:rPr>
              <a:t>4. </a:t>
            </a:r>
            <a:r>
              <a:rPr lang="da-DK" altLang="da-DK" sz="1000" dirty="0">
                <a:solidFill>
                  <a:schemeClr val="tx1"/>
                </a:solidFill>
                <a:latin typeface="+mn-lt"/>
              </a:rPr>
              <a:t>Tryk </a:t>
            </a:r>
            <a:r>
              <a:rPr lang="da-DK" altLang="da-DK" sz="1000" b="1" dirty="0">
                <a:solidFill>
                  <a:schemeClr val="tx1"/>
                </a:solidFill>
                <a:latin typeface="+mn-lt"/>
              </a:rPr>
              <a:t>’Anvend på alle’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576263" y="584200"/>
            <a:ext cx="1835150" cy="45794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0" indent="0" algn="l" defTabSz="914400" rtl="0" eaLnBrk="1" latinLnBrk="0" hangingPunct="1">
              <a:lnSpc>
                <a:spcPct val="83000"/>
              </a:lnSpc>
              <a:spcBef>
                <a:spcPct val="20000"/>
              </a:spcBef>
              <a:buFont typeface="VIA Type Office" panose="02000503000000020004" pitchFamily="2" charset="0"/>
              <a:buNone/>
            </a:pPr>
            <a:r>
              <a:rPr lang="da-DK" sz="1600" kern="1200" spc="-100" baseline="0" noProof="1">
                <a:solidFill>
                  <a:schemeClr val="tx1"/>
                </a:solidFill>
                <a:latin typeface="VIA Type Office Light" panose="02000503000000020004" pitchFamily="2" charset="0"/>
                <a:ea typeface="+mn-ea"/>
                <a:cs typeface="+mn-cs"/>
              </a:rPr>
              <a:t>Bring ideas to life</a:t>
            </a:r>
          </a:p>
          <a:p>
            <a:pPr marL="0" lvl="0" indent="0" algn="l" defTabSz="914400" rtl="0" eaLnBrk="1" latinLnBrk="0" hangingPunct="1">
              <a:lnSpc>
                <a:spcPct val="83000"/>
              </a:lnSpc>
              <a:spcBef>
                <a:spcPct val="20000"/>
              </a:spcBef>
              <a:buFont typeface="VIA Type Office" panose="02000503000000020004" pitchFamily="2" charset="0"/>
              <a:buNone/>
            </a:pPr>
            <a:r>
              <a:rPr lang="da-DK" sz="1600" kern="1200" spc="-100" baseline="0" noProof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VIA University College</a:t>
            </a:r>
          </a:p>
        </p:txBody>
      </p:sp>
    </p:spTree>
    <p:extLst>
      <p:ext uri="{BB962C8B-B14F-4D97-AF65-F5344CB8AC3E}">
        <p14:creationId xmlns:p14="http://schemas.microsoft.com/office/powerpoint/2010/main" val="16929738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sside V - lys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dsholder til billede 10"/>
          <p:cNvSpPr>
            <a:spLocks noGrp="1"/>
          </p:cNvSpPr>
          <p:nvPr>
            <p:ph type="pic" sz="quarter" idx="14"/>
          </p:nvPr>
        </p:nvSpPr>
        <p:spPr>
          <a:xfrm>
            <a:off x="4665870" y="-6350"/>
            <a:ext cx="4478130" cy="6864350"/>
          </a:xfrm>
          <a:solidFill>
            <a:schemeClr val="bg1"/>
          </a:solidFill>
        </p:spPr>
        <p:txBody>
          <a:bodyPr tIns="792000" anchor="ctr" anchorCtr="0">
            <a:normAutofit/>
          </a:bodyPr>
          <a:lstStyle>
            <a:lvl1pPr marL="0" indent="0" algn="ctr">
              <a:buNone/>
              <a:defRPr sz="1800">
                <a:latin typeface="VIA Type Office Light" panose="02000503000000020004" pitchFamily="2" charset="0"/>
              </a:defRPr>
            </a:lvl1pPr>
          </a:lstStyle>
          <a:p>
            <a:r>
              <a:rPr lang="da-DK"/>
              <a:t>Klik på ikonet for at tilføje et billede</a:t>
            </a:r>
            <a:endParaRPr lang="en-GB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DF362-1097-43DC-BBF2-95CC44949235}" type="datetime2">
              <a:rPr lang="da-DK" smtClean="0"/>
              <a:t>21. oktober 2024</a:t>
            </a:fld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A07366-CB75-4AA8-9E5B-928B849F427C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a-DK" dirty="0"/>
              <a:t>Titel på præsentationen</a:t>
            </a:r>
          </a:p>
        </p:txBody>
      </p:sp>
      <p:sp>
        <p:nvSpPr>
          <p:cNvPr id="9" name="Pladsholder til tekst 7"/>
          <p:cNvSpPr>
            <a:spLocks noGrp="1"/>
          </p:cNvSpPr>
          <p:nvPr>
            <p:ph type="body" sz="quarter" idx="13" hasCustomPrompt="1"/>
          </p:nvPr>
        </p:nvSpPr>
        <p:spPr>
          <a:xfrm>
            <a:off x="577455" y="2392329"/>
            <a:ext cx="3887786" cy="3449671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1200"/>
              </a:spcAft>
              <a:buFontTx/>
              <a:buNone/>
              <a:defRPr lang="da-DK" sz="2500" kern="1200" spc="-1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da-DK" sz="1400" kern="1200" spc="-9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da-DK" sz="1400" kern="1200" spc="-90" baseline="0" dirty="0" smtClean="0">
                <a:solidFill>
                  <a:schemeClr val="tx1"/>
                </a:solidFill>
                <a:latin typeface="VIA Type Office Light" panose="02000503000000020004" pitchFamily="2" charset="0"/>
                <a:ea typeface="+mn-ea"/>
                <a:cs typeface="+mn-cs"/>
              </a:defRPr>
            </a:lvl3pPr>
            <a:lvl4pPr marL="0" indent="0">
              <a:lnSpc>
                <a:spcPct val="89000"/>
              </a:lnSpc>
              <a:spcBef>
                <a:spcPts val="0"/>
              </a:spcBef>
              <a:buNone/>
              <a:defRPr lang="da-DK" sz="10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en-GB" sz="1050" kern="1200" dirty="0">
                <a:solidFill>
                  <a:schemeClr val="tx1"/>
                </a:solidFill>
                <a:latin typeface="VIA Type Office Light" panose="02000503000000020004" pitchFamily="2" charset="0"/>
                <a:ea typeface="+mn-ea"/>
                <a:cs typeface="+mn-cs"/>
              </a:defRPr>
            </a:lvl5pPr>
          </a:lstStyle>
          <a:p>
            <a:pPr lvl="0"/>
            <a:r>
              <a:rPr lang="da-DK" dirty="0"/>
              <a:t>Første niveau tekst </a:t>
            </a:r>
            <a:r>
              <a:rPr lang="da-DK" dirty="0" err="1"/>
              <a:t>regular</a:t>
            </a:r>
            <a:r>
              <a:rPr lang="da-DK" dirty="0"/>
              <a:t>, brug forøg/formindsk listeniveau for at hoppe mellem niveauerne</a:t>
            </a:r>
          </a:p>
          <a:p>
            <a:pPr marL="0" lvl="1" indent="0" algn="l" defTabSz="914400" rtl="0" eaLnBrk="1" latinLnBrk="0" hangingPunct="1">
              <a:lnSpc>
                <a:spcPct val="89000"/>
              </a:lnSpc>
              <a:spcBef>
                <a:spcPts val="0"/>
              </a:spcBef>
              <a:buFont typeface="VIA Type Office" panose="02000503000000020004" pitchFamily="2" charset="0"/>
              <a:buNone/>
            </a:pPr>
            <a:r>
              <a:rPr lang="da-DK" dirty="0"/>
              <a:t>H5 </a:t>
            </a:r>
            <a:r>
              <a:rPr lang="da-DK" dirty="0" err="1"/>
              <a:t>Regular</a:t>
            </a:r>
            <a:endParaRPr lang="da-DK" dirty="0"/>
          </a:p>
          <a:p>
            <a:pPr marL="0" lvl="2" indent="0" algn="l" defTabSz="914400" rtl="0" eaLnBrk="1" latinLnBrk="0" hangingPunct="1">
              <a:lnSpc>
                <a:spcPct val="89000"/>
              </a:lnSpc>
              <a:spcBef>
                <a:spcPts val="0"/>
              </a:spcBef>
              <a:buFontTx/>
              <a:buNone/>
            </a:pPr>
            <a:r>
              <a:rPr lang="da-DK" dirty="0"/>
              <a:t>H5 Light</a:t>
            </a:r>
          </a:p>
          <a:p>
            <a:pPr lvl="3"/>
            <a:r>
              <a:rPr lang="da-DK" dirty="0"/>
              <a:t>H6 </a:t>
            </a:r>
            <a:r>
              <a:rPr lang="da-DK" dirty="0" err="1"/>
              <a:t>Regular</a:t>
            </a:r>
            <a:endParaRPr lang="da-DK" dirty="0"/>
          </a:p>
          <a:p>
            <a:pPr marL="0" lvl="4" indent="0" algn="l" defTabSz="914400" rtl="0" eaLnBrk="1" latinLnBrk="0" hangingPunct="1">
              <a:lnSpc>
                <a:spcPct val="89000"/>
              </a:lnSpc>
              <a:spcBef>
                <a:spcPts val="0"/>
              </a:spcBef>
              <a:buFont typeface="VIA Type Office" panose="02000503000000020004" pitchFamily="2" charset="0"/>
              <a:buNone/>
            </a:pPr>
            <a:r>
              <a:rPr lang="da-DK" dirty="0"/>
              <a:t>H6 Light</a:t>
            </a:r>
          </a:p>
        </p:txBody>
      </p:sp>
      <p:sp>
        <p:nvSpPr>
          <p:cNvPr id="13" name="AutoShape 4"/>
          <p:cNvSpPr>
            <a:spLocks/>
          </p:cNvSpPr>
          <p:nvPr userDrawn="1"/>
        </p:nvSpPr>
        <p:spPr bwMode="gray">
          <a:xfrm>
            <a:off x="-2196752" y="584200"/>
            <a:ext cx="2117377" cy="261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Highlight </a:t>
            </a: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linje(r)/ord i overskriften</a:t>
            </a: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 </a:t>
            </a: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ved at markere teksten </a:t>
            </a:r>
            <a:b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og vælge Overskrift-fonten</a:t>
            </a: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 </a:t>
            </a:r>
            <a:b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VIA Type Office regular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b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</a:br>
            <a:b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Brug </a:t>
            </a: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‘Forøg/Formindsk listeniveau’ </a:t>
            </a: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for at hoppe mellem niveauer </a:t>
            </a:r>
            <a:endParaRPr lang="da-DK" altLang="da-DK" sz="1000" b="0" noProof="1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2513" y="3200301"/>
            <a:ext cx="4572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Rounded Rectangle 43"/>
          <p:cNvSpPr/>
          <p:nvPr userDrawn="1"/>
        </p:nvSpPr>
        <p:spPr>
          <a:xfrm>
            <a:off x="-323913" y="3200301"/>
            <a:ext cx="214312" cy="206375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da-DK" sz="2400" dirty="0"/>
          </a:p>
        </p:txBody>
      </p:sp>
      <p:pic>
        <p:nvPicPr>
          <p:cNvPr id="24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6123" y="3455571"/>
            <a:ext cx="43815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Rectangle 45"/>
          <p:cNvSpPr/>
          <p:nvPr userDrawn="1"/>
        </p:nvSpPr>
        <p:spPr>
          <a:xfrm>
            <a:off x="-327048" y="3455571"/>
            <a:ext cx="219075" cy="201612"/>
          </a:xfrm>
          <a:prstGeom prst="rect">
            <a:avLst/>
          </a:prstGeom>
          <a:solidFill>
            <a:srgbClr val="FFFFFF">
              <a:alpha val="65882"/>
            </a:srgb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da-DK" sz="2400" dirty="0"/>
          </a:p>
        </p:txBody>
      </p:sp>
      <p:sp>
        <p:nvSpPr>
          <p:cNvPr id="26" name="Rounded Rectangle 46"/>
          <p:cNvSpPr/>
          <p:nvPr userDrawn="1"/>
        </p:nvSpPr>
        <p:spPr>
          <a:xfrm>
            <a:off x="-541361" y="3458746"/>
            <a:ext cx="214313" cy="206375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da-DK" sz="2400" dirty="0"/>
          </a:p>
        </p:txBody>
      </p:sp>
      <p:sp>
        <p:nvSpPr>
          <p:cNvPr id="28" name="Title 1"/>
          <p:cNvSpPr>
            <a:spLocks noGrp="1"/>
          </p:cNvSpPr>
          <p:nvPr>
            <p:ph type="title" hasCustomPrompt="1"/>
          </p:nvPr>
        </p:nvSpPr>
        <p:spPr>
          <a:xfrm>
            <a:off x="523005" y="584199"/>
            <a:ext cx="3942235" cy="180813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da-DK" dirty="0"/>
              <a:t>Overskrift</a:t>
            </a:r>
          </a:p>
        </p:txBody>
      </p:sp>
      <p:pic>
        <p:nvPicPr>
          <p:cNvPr id="29" name="Picture 3"/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042"/>
          <a:stretch/>
        </p:blipFill>
        <p:spPr bwMode="auto">
          <a:xfrm>
            <a:off x="-1620688" y="1232756"/>
            <a:ext cx="1525375" cy="502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" name="Gruppe 29"/>
          <p:cNvGrpSpPr/>
          <p:nvPr userDrawn="1"/>
        </p:nvGrpSpPr>
        <p:grpSpPr>
          <a:xfrm>
            <a:off x="-2261220" y="3657183"/>
            <a:ext cx="2148167" cy="3180414"/>
            <a:chOff x="-2261220" y="2628888"/>
            <a:chExt cx="2148167" cy="3180414"/>
          </a:xfrm>
        </p:grpSpPr>
        <p:pic>
          <p:nvPicPr>
            <p:cNvPr id="31" name="Picture 2"/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261220" y="3506000"/>
              <a:ext cx="2131203" cy="20485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32" name="TextBox 11"/>
            <p:cNvSpPr txBox="1"/>
            <p:nvPr userDrawn="1"/>
          </p:nvSpPr>
          <p:spPr>
            <a:xfrm>
              <a:off x="-1944724" y="2628888"/>
              <a:ext cx="1824090" cy="8463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>
              <a:spAutoFit/>
            </a:bodyPr>
            <a:lstStyle/>
            <a:p>
              <a:pPr algn="r">
                <a:spcBef>
                  <a:spcPts val="600"/>
                </a:spcBef>
                <a:defRPr/>
              </a:pP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Skift baggrundsfarve</a:t>
              </a:r>
              <a:b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</a:b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1. </a:t>
              </a:r>
              <a:r>
                <a:rPr lang="da-DK" sz="10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K</a:t>
              </a:r>
              <a:r>
                <a:rPr lang="da-DK" sz="100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lik udenfor diaset,</a:t>
              </a:r>
              <a:r>
                <a:rPr lang="da-DK" sz="1000" baseline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vælg </a:t>
              </a:r>
              <a:r>
                <a:rPr lang="da-DK" sz="1000" b="1" baseline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Formater baggrund </a:t>
              </a:r>
            </a:p>
            <a:p>
              <a:pPr algn="r">
                <a:spcBef>
                  <a:spcPts val="600"/>
                </a:spcBef>
                <a:defRPr/>
              </a:pP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2. </a:t>
              </a:r>
              <a:r>
                <a:rPr lang="da-DK" sz="10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Vælg</a:t>
              </a: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‘Massiv udfyldning’</a:t>
              </a:r>
              <a:r>
                <a:rPr lang="da-DK" sz="10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og vælg farve</a:t>
              </a:r>
              <a:r>
                <a:rPr lang="da-DK" sz="1000" b="0" baseline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fra VIAs farvepalette</a:t>
              </a:r>
            </a:p>
          </p:txBody>
        </p:sp>
        <p:grpSp>
          <p:nvGrpSpPr>
            <p:cNvPr id="33" name="Gruppe 32"/>
            <p:cNvGrpSpPr/>
            <p:nvPr userDrawn="1"/>
          </p:nvGrpSpPr>
          <p:grpSpPr>
            <a:xfrm>
              <a:off x="-1426464" y="4317211"/>
              <a:ext cx="1313411" cy="1492091"/>
              <a:chOff x="-1426464" y="4279878"/>
              <a:chExt cx="1313411" cy="1492091"/>
            </a:xfrm>
          </p:grpSpPr>
          <p:pic>
            <p:nvPicPr>
              <p:cNvPr id="34" name="Picture 2"/>
              <p:cNvPicPr>
                <a:picLocks noChangeAspect="1" noChangeArrowheads="1"/>
              </p:cNvPicPr>
              <p:nvPr userDrawn="1"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394252" y="4279878"/>
                <a:ext cx="1264235" cy="14920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cxnSp>
            <p:nvCxnSpPr>
              <p:cNvPr id="35" name="Lige forbindelse 34"/>
              <p:cNvCxnSpPr/>
              <p:nvPr userDrawn="1"/>
            </p:nvCxnSpPr>
            <p:spPr>
              <a:xfrm>
                <a:off x="-1426464" y="5486400"/>
                <a:ext cx="1313411" cy="12967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Lige forbindelse 35"/>
              <p:cNvCxnSpPr/>
              <p:nvPr userDrawn="1"/>
            </p:nvCxnSpPr>
            <p:spPr>
              <a:xfrm flipV="1">
                <a:off x="-1426464" y="5486400"/>
                <a:ext cx="1306761" cy="13633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Rektangel 36"/>
              <p:cNvSpPr/>
              <p:nvPr userDrawn="1"/>
            </p:nvSpPr>
            <p:spPr>
              <a:xfrm>
                <a:off x="-1124764" y="4855860"/>
                <a:ext cx="105385" cy="108012"/>
              </a:xfrm>
              <a:prstGeom prst="rect">
                <a:avLst/>
              </a:prstGeom>
              <a:noFill/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 dirty="0"/>
              </a:p>
            </p:txBody>
          </p:sp>
        </p:grpSp>
      </p:grpSp>
      <p:sp>
        <p:nvSpPr>
          <p:cNvPr id="38" name="Tekstboks 37"/>
          <p:cNvSpPr txBox="1"/>
          <p:nvPr userDrawn="1"/>
        </p:nvSpPr>
        <p:spPr>
          <a:xfrm>
            <a:off x="-2389014" y="5918968"/>
            <a:ext cx="962550" cy="53436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lIns="0" tIns="36000" rIns="36000" bIns="3600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00" b="0" i="0" u="none" strike="noStrike" kern="1200" cap="none" spc="0" normalizeH="0" baseline="0" noProof="1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Den lyse grå baggrundsfarve </a:t>
            </a:r>
            <a:br>
              <a:rPr kumimoji="0" lang="da-DK" sz="1000" b="0" i="0" u="none" strike="noStrike" kern="1200" cap="none" spc="0" normalizeH="0" baseline="0" noProof="1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</a:br>
            <a:r>
              <a:rPr kumimoji="0" lang="da-DK" sz="1000" b="0" i="0" u="none" strike="noStrike" kern="1200" cap="none" spc="0" normalizeH="0" baseline="0" noProof="1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er highlightet </a:t>
            </a:r>
            <a:endParaRPr kumimoji="0" lang="da-DK" sz="1000" b="1" i="0" u="none" strike="noStrike" kern="1200" cap="none" spc="0" normalizeH="0" baseline="0" noProof="1">
              <a:ln>
                <a:noFill/>
              </a:ln>
              <a:solidFill>
                <a:srgbClr val="414141"/>
              </a:solidFill>
              <a:effectLst/>
              <a:uLnTx/>
              <a:uFillTx/>
              <a:latin typeface="+mn-lt"/>
              <a:cs typeface="Arial" panose="020B0604020202020204" pitchFamily="34" charset="0"/>
            </a:endParaRPr>
          </a:p>
        </p:txBody>
      </p:sp>
      <p:sp>
        <p:nvSpPr>
          <p:cNvPr id="39" name="Rektangel 38"/>
          <p:cNvSpPr/>
          <p:nvPr userDrawn="1"/>
        </p:nvSpPr>
        <p:spPr>
          <a:xfrm>
            <a:off x="-1019379" y="5918968"/>
            <a:ext cx="889362" cy="11053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cxnSp>
        <p:nvCxnSpPr>
          <p:cNvPr id="40" name="Lige forbindelse 39"/>
          <p:cNvCxnSpPr>
            <a:endCxn id="39" idx="0"/>
          </p:cNvCxnSpPr>
          <p:nvPr userDrawn="1"/>
        </p:nvCxnSpPr>
        <p:spPr>
          <a:xfrm>
            <a:off x="-720588" y="4503569"/>
            <a:ext cx="145890" cy="141539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16"/>
          <p:cNvSpPr>
            <a:spLocks noGrp="1"/>
          </p:cNvSpPr>
          <p:nvPr>
            <p:ph type="body" sz="quarter" idx="15"/>
          </p:nvPr>
        </p:nvSpPr>
        <p:spPr>
          <a:xfrm>
            <a:off x="576000" y="5922000"/>
            <a:ext cx="1836000" cy="374400"/>
          </a:xfrm>
          <a:blipFill>
            <a:blip r:embed="rId7"/>
            <a:stretch>
              <a:fillRect/>
            </a:stretch>
          </a:blipFill>
        </p:spPr>
        <p:txBody>
          <a:bodyPr tIns="0">
            <a:normAutofit/>
          </a:bodyPr>
          <a:lstStyle>
            <a:lvl1pPr>
              <a:defRPr sz="100"/>
            </a:lvl1pPr>
          </a:lstStyle>
          <a:p>
            <a:pPr lvl="0"/>
            <a:r>
              <a:rPr lang="da-DK" noProof="1"/>
              <a:t>Klik for at redigere i master</a:t>
            </a:r>
          </a:p>
        </p:txBody>
      </p:sp>
      <p:sp>
        <p:nvSpPr>
          <p:cNvPr id="42" name="AutoShape 4"/>
          <p:cNvSpPr>
            <a:spLocks/>
          </p:cNvSpPr>
          <p:nvPr userDrawn="1"/>
        </p:nvSpPr>
        <p:spPr bwMode="gray">
          <a:xfrm>
            <a:off x="-2196752" y="584200"/>
            <a:ext cx="2117377" cy="2154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  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Typografier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1. Niveau = Regular 25 pkt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2. Niveau = Regular 14 pkt</a:t>
            </a:r>
            <a:b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3. Niveau = </a:t>
            </a: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Light 14 pkt</a:t>
            </a:r>
            <a:b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4. Niveau = Regular 10,5 pkt</a:t>
            </a:r>
            <a:b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5. Niveau = Light 10,5 pkt</a:t>
            </a:r>
            <a:endParaRPr lang="da-DK" altLang="da-DK" sz="1000" b="0" noProof="1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sp>
        <p:nvSpPr>
          <p:cNvPr id="41" name="AutoShape 4"/>
          <p:cNvSpPr>
            <a:spLocks/>
          </p:cNvSpPr>
          <p:nvPr userDrawn="1"/>
        </p:nvSpPr>
        <p:spPr bwMode="gray">
          <a:xfrm>
            <a:off x="9252520" y="1546869"/>
            <a:ext cx="2117377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kern="120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Indsæt nyt billede</a:t>
            </a:r>
            <a:br>
              <a:rPr lang="da-DK" altLang="da-DK" sz="1000" b="1" kern="120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</a:br>
            <a:r>
              <a:rPr lang="da-DK" altLang="da-DK" sz="1000" b="1" kern="120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1. </a:t>
            </a:r>
            <a:r>
              <a:rPr lang="da-DK" altLang="da-DK" sz="1000" b="0" kern="120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Højre klik på det</a:t>
            </a:r>
            <a:r>
              <a:rPr lang="da-DK" altLang="da-DK" sz="1000" b="0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 indsatte billede</a:t>
            </a:r>
            <a:br>
              <a:rPr lang="da-DK" altLang="da-DK" sz="1000" b="0" kern="120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</a:br>
            <a:r>
              <a:rPr lang="da-DK" altLang="da-DK" sz="1000" b="1" kern="120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2. </a:t>
            </a:r>
            <a:r>
              <a:rPr lang="da-DK" altLang="da-DK" sz="1000" b="0" kern="120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Vælg</a:t>
            </a:r>
            <a:r>
              <a:rPr lang="da-DK" altLang="da-DK" sz="1000" b="0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 </a:t>
            </a:r>
            <a:r>
              <a:rPr lang="da-DK" altLang="da-DK" sz="1000" b="1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Skift billede</a:t>
            </a:r>
          </a:p>
          <a:p>
            <a:pPr algn="l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3. </a:t>
            </a:r>
            <a:r>
              <a:rPr lang="da-DK" altLang="da-DK" sz="1000" b="0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Vælg det nye billede</a:t>
            </a:r>
            <a:br>
              <a:rPr lang="da-DK" altLang="da-DK" sz="1000" b="0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</a:br>
            <a:r>
              <a:rPr lang="da-DK" altLang="da-DK" sz="1000" b="1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4.</a:t>
            </a:r>
            <a:r>
              <a:rPr lang="da-DK" altLang="da-DK" sz="1000" b="0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 Tryk </a:t>
            </a:r>
            <a:r>
              <a:rPr lang="da-DK" altLang="da-DK" sz="1000" b="1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Indsæt</a:t>
            </a:r>
            <a:br>
              <a:rPr lang="da-DK" altLang="da-DK" sz="1000" b="1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</a:br>
            <a:r>
              <a:rPr lang="da-DK" altLang="da-DK" sz="1000" b="1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5. </a:t>
            </a:r>
            <a:r>
              <a:rPr lang="da-DK" altLang="da-DK" sz="1000" b="0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Højre klik og vælg </a:t>
            </a:r>
            <a:br>
              <a:rPr lang="da-DK" altLang="da-DK" sz="1000" b="0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</a:br>
            <a:r>
              <a:rPr lang="da-DK" altLang="da-DK" sz="1000" b="1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Nulstil</a:t>
            </a:r>
            <a:r>
              <a:rPr lang="da-DK" altLang="da-DK" sz="1000" b="0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 hvis pladsholderen </a:t>
            </a:r>
            <a:br>
              <a:rPr lang="da-DK" altLang="da-DK" sz="1000" b="0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</a:br>
            <a:r>
              <a:rPr lang="da-DK" altLang="da-DK" sz="1000" b="0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forandrer sig</a:t>
            </a:r>
            <a:endParaRPr lang="da-DK" altLang="da-DK" sz="1000" b="0" kern="1200" noProof="1">
              <a:solidFill>
                <a:schemeClr val="tx1"/>
              </a:solidFill>
              <a:latin typeface="+mn-lt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36306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sside V - Mørk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dsholder til billede 10"/>
          <p:cNvSpPr>
            <a:spLocks noGrp="1"/>
          </p:cNvSpPr>
          <p:nvPr>
            <p:ph type="pic" sz="quarter" idx="14"/>
          </p:nvPr>
        </p:nvSpPr>
        <p:spPr>
          <a:xfrm>
            <a:off x="4665870" y="-6350"/>
            <a:ext cx="4478130" cy="6864350"/>
          </a:xfrm>
          <a:solidFill>
            <a:schemeClr val="tx1"/>
          </a:solidFill>
        </p:spPr>
        <p:txBody>
          <a:bodyPr tIns="792000" anchor="ctr" anchorCtr="0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VIA Type Office Light" panose="02000503000000020004" pitchFamily="2" charset="0"/>
              </a:defRPr>
            </a:lvl1pPr>
          </a:lstStyle>
          <a:p>
            <a:r>
              <a:rPr lang="da-DK"/>
              <a:t>Klik på ikonet for at tilføje et billede</a:t>
            </a:r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a-DK" dirty="0"/>
              <a:t>Titel på præsentationen</a:t>
            </a:r>
          </a:p>
        </p:txBody>
      </p:sp>
      <p:sp>
        <p:nvSpPr>
          <p:cNvPr id="9" name="Pladsholder til tekst 7"/>
          <p:cNvSpPr>
            <a:spLocks noGrp="1"/>
          </p:cNvSpPr>
          <p:nvPr>
            <p:ph type="body" sz="quarter" idx="13" hasCustomPrompt="1"/>
          </p:nvPr>
        </p:nvSpPr>
        <p:spPr>
          <a:xfrm>
            <a:off x="577455" y="2392329"/>
            <a:ext cx="3887786" cy="3449671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1200"/>
              </a:spcAft>
              <a:buFontTx/>
              <a:buNone/>
              <a:defRPr lang="da-DK" sz="2500" kern="1200" spc="-1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da-DK" sz="1400" kern="1200" spc="-9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da-DK" sz="1400" kern="1200" spc="-90" baseline="0" dirty="0" smtClean="0">
                <a:solidFill>
                  <a:schemeClr val="tx1"/>
                </a:solidFill>
                <a:latin typeface="VIA Type Office Light" panose="02000503000000020004" pitchFamily="2" charset="0"/>
                <a:ea typeface="+mn-ea"/>
                <a:cs typeface="+mn-cs"/>
              </a:defRPr>
            </a:lvl3pPr>
            <a:lvl4pPr marL="0" indent="0">
              <a:lnSpc>
                <a:spcPct val="89000"/>
              </a:lnSpc>
              <a:spcBef>
                <a:spcPts val="0"/>
              </a:spcBef>
              <a:buNone/>
              <a:defRPr lang="da-DK" sz="10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en-GB" sz="1050" kern="1200" dirty="0">
                <a:solidFill>
                  <a:schemeClr val="tx1"/>
                </a:solidFill>
                <a:latin typeface="VIA Type Office Light" panose="02000503000000020004" pitchFamily="2" charset="0"/>
                <a:ea typeface="+mn-ea"/>
                <a:cs typeface="+mn-cs"/>
              </a:defRPr>
            </a:lvl5pPr>
          </a:lstStyle>
          <a:p>
            <a:pPr lvl="0"/>
            <a:r>
              <a:rPr lang="da-DK" dirty="0"/>
              <a:t>Første niveau tekst </a:t>
            </a:r>
            <a:r>
              <a:rPr lang="da-DK" dirty="0" err="1"/>
              <a:t>regular</a:t>
            </a:r>
            <a:r>
              <a:rPr lang="da-DK" dirty="0"/>
              <a:t>, brug forøg/formindsk listeniveau for at hoppe mellem niveauerne</a:t>
            </a:r>
          </a:p>
          <a:p>
            <a:pPr marL="0" lvl="1" indent="0" algn="l" defTabSz="914400" rtl="0" eaLnBrk="1" latinLnBrk="0" hangingPunct="1">
              <a:lnSpc>
                <a:spcPct val="89000"/>
              </a:lnSpc>
              <a:spcBef>
                <a:spcPts val="0"/>
              </a:spcBef>
              <a:buFont typeface="VIA Type Office" panose="02000503000000020004" pitchFamily="2" charset="0"/>
              <a:buNone/>
            </a:pPr>
            <a:r>
              <a:rPr lang="da-DK" dirty="0"/>
              <a:t>H5 </a:t>
            </a:r>
            <a:r>
              <a:rPr lang="da-DK" dirty="0" err="1"/>
              <a:t>Regular</a:t>
            </a:r>
            <a:endParaRPr lang="da-DK" dirty="0"/>
          </a:p>
          <a:p>
            <a:pPr marL="0" lvl="2" indent="0" algn="l" defTabSz="914400" rtl="0" eaLnBrk="1" latinLnBrk="0" hangingPunct="1">
              <a:lnSpc>
                <a:spcPct val="89000"/>
              </a:lnSpc>
              <a:spcBef>
                <a:spcPts val="0"/>
              </a:spcBef>
              <a:buFontTx/>
              <a:buNone/>
            </a:pPr>
            <a:r>
              <a:rPr lang="da-DK" dirty="0"/>
              <a:t>H5 Light</a:t>
            </a:r>
          </a:p>
          <a:p>
            <a:pPr lvl="3"/>
            <a:r>
              <a:rPr lang="da-DK" dirty="0"/>
              <a:t>H6 </a:t>
            </a:r>
            <a:r>
              <a:rPr lang="da-DK" dirty="0" err="1"/>
              <a:t>Regular</a:t>
            </a:r>
            <a:endParaRPr lang="da-DK" dirty="0"/>
          </a:p>
          <a:p>
            <a:pPr marL="0" lvl="4" indent="0" algn="l" defTabSz="914400" rtl="0" eaLnBrk="1" latinLnBrk="0" hangingPunct="1">
              <a:lnSpc>
                <a:spcPct val="89000"/>
              </a:lnSpc>
              <a:spcBef>
                <a:spcPts val="0"/>
              </a:spcBef>
              <a:buFont typeface="VIA Type Office" panose="02000503000000020004" pitchFamily="2" charset="0"/>
              <a:buNone/>
            </a:pPr>
            <a:r>
              <a:rPr lang="da-DK" dirty="0"/>
              <a:t>H6 Light</a:t>
            </a:r>
          </a:p>
        </p:txBody>
      </p:sp>
      <p:sp>
        <p:nvSpPr>
          <p:cNvPr id="10" name="AutoShape 4"/>
          <p:cNvSpPr>
            <a:spLocks/>
          </p:cNvSpPr>
          <p:nvPr userDrawn="1"/>
        </p:nvSpPr>
        <p:spPr bwMode="gray">
          <a:xfrm>
            <a:off x="-2196752" y="584200"/>
            <a:ext cx="2117377" cy="261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Highlight </a:t>
            </a: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linje(r)/ord i overskriften</a:t>
            </a: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 </a:t>
            </a: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ved at markere teksten </a:t>
            </a:r>
            <a:b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og vælge Overskrift-fonten</a:t>
            </a: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 </a:t>
            </a:r>
            <a:b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VIA Type Office regular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b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Brug </a:t>
            </a: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‘Forøg/Formindsk listeniveau’ </a:t>
            </a: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for at hoppe mellem niveauer </a:t>
            </a:r>
            <a:endParaRPr lang="da-DK" altLang="da-DK" sz="1000" b="0" noProof="1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2513" y="3200301"/>
            <a:ext cx="4572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Rounded Rectangle 43"/>
          <p:cNvSpPr/>
          <p:nvPr userDrawn="1"/>
        </p:nvSpPr>
        <p:spPr>
          <a:xfrm>
            <a:off x="-323913" y="3200301"/>
            <a:ext cx="214312" cy="206375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da-DK" sz="2400" dirty="0"/>
          </a:p>
        </p:txBody>
      </p:sp>
      <p:pic>
        <p:nvPicPr>
          <p:cNvPr id="23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6123" y="3455571"/>
            <a:ext cx="43815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ectangle 45"/>
          <p:cNvSpPr/>
          <p:nvPr userDrawn="1"/>
        </p:nvSpPr>
        <p:spPr>
          <a:xfrm>
            <a:off x="-327048" y="3455571"/>
            <a:ext cx="219075" cy="201612"/>
          </a:xfrm>
          <a:prstGeom prst="rect">
            <a:avLst/>
          </a:prstGeom>
          <a:solidFill>
            <a:srgbClr val="FFFFFF">
              <a:alpha val="65882"/>
            </a:srgb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da-DK" sz="2400" dirty="0"/>
          </a:p>
        </p:txBody>
      </p:sp>
      <p:sp>
        <p:nvSpPr>
          <p:cNvPr id="25" name="Rounded Rectangle 46"/>
          <p:cNvSpPr/>
          <p:nvPr userDrawn="1"/>
        </p:nvSpPr>
        <p:spPr>
          <a:xfrm>
            <a:off x="-541361" y="3458746"/>
            <a:ext cx="214313" cy="206375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da-DK" sz="2400" dirty="0"/>
          </a:p>
        </p:txBody>
      </p:sp>
      <p:pic>
        <p:nvPicPr>
          <p:cNvPr id="27" name="Picture 3"/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042"/>
          <a:stretch/>
        </p:blipFill>
        <p:spPr bwMode="auto">
          <a:xfrm>
            <a:off x="-1620688" y="1232756"/>
            <a:ext cx="1525375" cy="502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Date Placeholder 3"/>
          <p:cNvSpPr>
            <a:spLocks noGrp="1"/>
          </p:cNvSpPr>
          <p:nvPr>
            <p:ph type="dt" sz="half" idx="10"/>
          </p:nvPr>
        </p:nvSpPr>
        <p:spPr>
          <a:xfrm>
            <a:off x="6732240" y="5920436"/>
            <a:ext cx="1836204" cy="374400"/>
          </a:xfrm>
          <a:blipFill>
            <a:blip r:embed="rId5"/>
            <a:stretch>
              <a:fillRect/>
            </a:stretch>
          </a:blip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9F48D9F-BF80-4AF7-BBF1-F04729C6D7E1}" type="datetime2">
              <a:rPr lang="da-DK" smtClean="0"/>
              <a:t>21. oktober 2024</a:t>
            </a:fld>
            <a:endParaRPr lang="da-DK" dirty="0"/>
          </a:p>
        </p:txBody>
      </p:sp>
      <p:sp>
        <p:nvSpPr>
          <p:cNvPr id="29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6732241" y="5925421"/>
            <a:ext cx="1836204" cy="374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BA07366-CB75-4AA8-9E5B-928B849F427C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30" name="Title 1"/>
          <p:cNvSpPr>
            <a:spLocks noGrp="1"/>
          </p:cNvSpPr>
          <p:nvPr>
            <p:ph type="title" hasCustomPrompt="1"/>
          </p:nvPr>
        </p:nvSpPr>
        <p:spPr>
          <a:xfrm>
            <a:off x="523005" y="584199"/>
            <a:ext cx="3942235" cy="180813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da-DK" dirty="0"/>
              <a:t>Overskrift</a:t>
            </a:r>
          </a:p>
        </p:txBody>
      </p:sp>
      <p:grpSp>
        <p:nvGrpSpPr>
          <p:cNvPr id="31" name="Gruppe 30"/>
          <p:cNvGrpSpPr/>
          <p:nvPr userDrawn="1"/>
        </p:nvGrpSpPr>
        <p:grpSpPr>
          <a:xfrm>
            <a:off x="-2261220" y="3657183"/>
            <a:ext cx="2148167" cy="3180414"/>
            <a:chOff x="-2261220" y="2628888"/>
            <a:chExt cx="2148167" cy="3180414"/>
          </a:xfrm>
        </p:grpSpPr>
        <p:pic>
          <p:nvPicPr>
            <p:cNvPr id="32" name="Picture 2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261220" y="3506000"/>
              <a:ext cx="2131203" cy="20485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33" name="TextBox 11"/>
            <p:cNvSpPr txBox="1"/>
            <p:nvPr userDrawn="1"/>
          </p:nvSpPr>
          <p:spPr>
            <a:xfrm>
              <a:off x="-1944724" y="2628888"/>
              <a:ext cx="1824090" cy="8463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>
              <a:spAutoFit/>
            </a:bodyPr>
            <a:lstStyle/>
            <a:p>
              <a:pPr algn="r">
                <a:spcBef>
                  <a:spcPts val="600"/>
                </a:spcBef>
                <a:defRPr/>
              </a:pP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Skift baggrundsfarve</a:t>
              </a:r>
              <a:b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</a:b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1. </a:t>
              </a:r>
              <a:r>
                <a:rPr lang="da-DK" sz="10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K</a:t>
              </a:r>
              <a:r>
                <a:rPr lang="da-DK" sz="100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lik udenfor diaset,</a:t>
              </a:r>
              <a:r>
                <a:rPr lang="da-DK" sz="1000" baseline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vælg </a:t>
              </a:r>
              <a:r>
                <a:rPr lang="da-DK" sz="1000" b="1" baseline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Formater baggrund </a:t>
              </a:r>
            </a:p>
            <a:p>
              <a:pPr algn="r">
                <a:spcBef>
                  <a:spcPts val="600"/>
                </a:spcBef>
                <a:defRPr/>
              </a:pP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2. </a:t>
              </a:r>
              <a:r>
                <a:rPr lang="da-DK" sz="10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Vælg</a:t>
              </a: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‘Massiv udfyldning’</a:t>
              </a:r>
              <a:r>
                <a:rPr lang="da-DK" sz="10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og vælg farve</a:t>
              </a:r>
              <a:r>
                <a:rPr lang="da-DK" sz="1000" b="0" baseline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fra VIAs farvepalette</a:t>
              </a:r>
            </a:p>
          </p:txBody>
        </p:sp>
        <p:grpSp>
          <p:nvGrpSpPr>
            <p:cNvPr id="34" name="Gruppe 33"/>
            <p:cNvGrpSpPr/>
            <p:nvPr userDrawn="1"/>
          </p:nvGrpSpPr>
          <p:grpSpPr>
            <a:xfrm>
              <a:off x="-1426464" y="4317211"/>
              <a:ext cx="1313411" cy="1492091"/>
              <a:chOff x="-1426464" y="4279878"/>
              <a:chExt cx="1313411" cy="1492091"/>
            </a:xfrm>
          </p:grpSpPr>
          <p:pic>
            <p:nvPicPr>
              <p:cNvPr id="35" name="Picture 2"/>
              <p:cNvPicPr>
                <a:picLocks noChangeAspect="1" noChangeArrowheads="1"/>
              </p:cNvPicPr>
              <p:nvPr userDrawn="1"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394252" y="4279878"/>
                <a:ext cx="1264235" cy="14920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cxnSp>
            <p:nvCxnSpPr>
              <p:cNvPr id="36" name="Lige forbindelse 35"/>
              <p:cNvCxnSpPr/>
              <p:nvPr userDrawn="1"/>
            </p:nvCxnSpPr>
            <p:spPr>
              <a:xfrm>
                <a:off x="-1426464" y="5486400"/>
                <a:ext cx="1313411" cy="12967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Lige forbindelse 36"/>
              <p:cNvCxnSpPr/>
              <p:nvPr userDrawn="1"/>
            </p:nvCxnSpPr>
            <p:spPr>
              <a:xfrm flipV="1">
                <a:off x="-1426464" y="5486400"/>
                <a:ext cx="1306761" cy="13633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Rektangel 37"/>
              <p:cNvSpPr/>
              <p:nvPr userDrawn="1"/>
            </p:nvSpPr>
            <p:spPr>
              <a:xfrm>
                <a:off x="-1124764" y="4855860"/>
                <a:ext cx="105385" cy="108012"/>
              </a:xfrm>
              <a:prstGeom prst="rect">
                <a:avLst/>
              </a:prstGeom>
              <a:noFill/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 dirty="0"/>
              </a:p>
            </p:txBody>
          </p:sp>
        </p:grpSp>
      </p:grpSp>
      <p:sp>
        <p:nvSpPr>
          <p:cNvPr id="39" name="Tekstboks 38"/>
          <p:cNvSpPr txBox="1"/>
          <p:nvPr userDrawn="1"/>
        </p:nvSpPr>
        <p:spPr>
          <a:xfrm>
            <a:off x="-2389014" y="5918968"/>
            <a:ext cx="962550" cy="53436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lIns="0" tIns="36000" rIns="36000" bIns="3600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00" b="0" i="0" u="none" strike="noStrike" kern="1200" cap="none" spc="0" normalizeH="0" baseline="0" noProof="1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Den lyse grå baggrundsfarve </a:t>
            </a:r>
            <a:br>
              <a:rPr kumimoji="0" lang="da-DK" sz="1000" b="0" i="0" u="none" strike="noStrike" kern="1200" cap="none" spc="0" normalizeH="0" baseline="0" noProof="1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</a:br>
            <a:r>
              <a:rPr kumimoji="0" lang="da-DK" sz="1000" b="0" i="0" u="none" strike="noStrike" kern="1200" cap="none" spc="0" normalizeH="0" baseline="0" noProof="1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er highlightet </a:t>
            </a:r>
            <a:endParaRPr kumimoji="0" lang="da-DK" sz="1000" b="1" i="0" u="none" strike="noStrike" kern="1200" cap="none" spc="0" normalizeH="0" baseline="0" noProof="1">
              <a:ln>
                <a:noFill/>
              </a:ln>
              <a:solidFill>
                <a:srgbClr val="414141"/>
              </a:solidFill>
              <a:effectLst/>
              <a:uLnTx/>
              <a:uFillTx/>
              <a:latin typeface="+mn-lt"/>
              <a:cs typeface="Arial" panose="020B0604020202020204" pitchFamily="34" charset="0"/>
            </a:endParaRPr>
          </a:p>
        </p:txBody>
      </p:sp>
      <p:sp>
        <p:nvSpPr>
          <p:cNvPr id="40" name="Rektangel 39"/>
          <p:cNvSpPr/>
          <p:nvPr userDrawn="1"/>
        </p:nvSpPr>
        <p:spPr>
          <a:xfrm>
            <a:off x="-1019379" y="5918968"/>
            <a:ext cx="889362" cy="11053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cxnSp>
        <p:nvCxnSpPr>
          <p:cNvPr id="41" name="Lige forbindelse 40"/>
          <p:cNvCxnSpPr>
            <a:endCxn id="40" idx="0"/>
          </p:cNvCxnSpPr>
          <p:nvPr userDrawn="1"/>
        </p:nvCxnSpPr>
        <p:spPr>
          <a:xfrm>
            <a:off x="-720588" y="4503569"/>
            <a:ext cx="145890" cy="141539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 Placeholder 16"/>
          <p:cNvSpPr>
            <a:spLocks noGrp="1"/>
          </p:cNvSpPr>
          <p:nvPr>
            <p:ph type="body" sz="quarter" idx="17"/>
          </p:nvPr>
        </p:nvSpPr>
        <p:spPr>
          <a:xfrm>
            <a:off x="576000" y="5922000"/>
            <a:ext cx="1836000" cy="374400"/>
          </a:xfrm>
          <a:blipFill>
            <a:blip r:embed="rId8"/>
            <a:stretch>
              <a:fillRect/>
            </a:stretch>
          </a:blipFill>
        </p:spPr>
        <p:txBody>
          <a:bodyPr tIns="0">
            <a:normAutofit/>
          </a:bodyPr>
          <a:lstStyle>
            <a:lvl1pPr>
              <a:defRPr sz="100"/>
            </a:lvl1pPr>
          </a:lstStyle>
          <a:p>
            <a:pPr lvl="0"/>
            <a:r>
              <a:rPr lang="da-DK" noProof="1"/>
              <a:t>Klik for at redigere i master</a:t>
            </a:r>
          </a:p>
        </p:txBody>
      </p:sp>
      <p:sp>
        <p:nvSpPr>
          <p:cNvPr id="43" name="AutoShape 4"/>
          <p:cNvSpPr>
            <a:spLocks/>
          </p:cNvSpPr>
          <p:nvPr userDrawn="1"/>
        </p:nvSpPr>
        <p:spPr bwMode="gray">
          <a:xfrm>
            <a:off x="-2196752" y="584200"/>
            <a:ext cx="2117377" cy="2154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  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Typografier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1. Niveau = Regular 25 pkt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2. Niveau = Regular 14 pkt</a:t>
            </a:r>
            <a:b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3. Niveau = </a:t>
            </a: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Light 14 pkt</a:t>
            </a:r>
            <a:b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4. Niveau = Regular 10,5 pkt</a:t>
            </a:r>
            <a:b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5. Niveau = Light 10,5 pkt</a:t>
            </a:r>
            <a:endParaRPr lang="da-DK" altLang="da-DK" sz="1000" b="0" noProof="1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sp>
        <p:nvSpPr>
          <p:cNvPr id="44" name="AutoShape 4"/>
          <p:cNvSpPr>
            <a:spLocks/>
          </p:cNvSpPr>
          <p:nvPr userDrawn="1"/>
        </p:nvSpPr>
        <p:spPr bwMode="gray">
          <a:xfrm>
            <a:off x="9252520" y="1546869"/>
            <a:ext cx="2117377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kern="120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Indsæt nyt billede</a:t>
            </a:r>
            <a:br>
              <a:rPr lang="da-DK" altLang="da-DK" sz="1000" b="1" kern="120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</a:br>
            <a:r>
              <a:rPr lang="da-DK" altLang="da-DK" sz="1000" b="1" kern="120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1. </a:t>
            </a:r>
            <a:r>
              <a:rPr lang="da-DK" altLang="da-DK" sz="1000" b="0" kern="120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Højre klik på det</a:t>
            </a:r>
            <a:r>
              <a:rPr lang="da-DK" altLang="da-DK" sz="1000" b="0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 indsatte billede</a:t>
            </a:r>
            <a:br>
              <a:rPr lang="da-DK" altLang="da-DK" sz="1000" b="0" kern="120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</a:br>
            <a:r>
              <a:rPr lang="da-DK" altLang="da-DK" sz="1000" b="1" kern="120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2. </a:t>
            </a:r>
            <a:r>
              <a:rPr lang="da-DK" altLang="da-DK" sz="1000" b="0" kern="120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Vælg</a:t>
            </a:r>
            <a:r>
              <a:rPr lang="da-DK" altLang="da-DK" sz="1000" b="0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 </a:t>
            </a:r>
            <a:r>
              <a:rPr lang="da-DK" altLang="da-DK" sz="1000" b="1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Skift billede</a:t>
            </a:r>
          </a:p>
          <a:p>
            <a:pPr algn="l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3. </a:t>
            </a:r>
            <a:r>
              <a:rPr lang="da-DK" altLang="da-DK" sz="1000" b="0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Vælg det nye billede</a:t>
            </a:r>
            <a:br>
              <a:rPr lang="da-DK" altLang="da-DK" sz="1000" b="0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</a:br>
            <a:r>
              <a:rPr lang="da-DK" altLang="da-DK" sz="1000" b="1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4.</a:t>
            </a:r>
            <a:r>
              <a:rPr lang="da-DK" altLang="da-DK" sz="1000" b="0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 Tryk </a:t>
            </a:r>
            <a:r>
              <a:rPr lang="da-DK" altLang="da-DK" sz="1000" b="1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Indsæt</a:t>
            </a:r>
            <a:br>
              <a:rPr lang="da-DK" altLang="da-DK" sz="1000" b="1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</a:br>
            <a:r>
              <a:rPr lang="da-DK" altLang="da-DK" sz="1000" b="1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5. </a:t>
            </a:r>
            <a:r>
              <a:rPr lang="da-DK" altLang="da-DK" sz="1000" b="0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Højre klik og vælg </a:t>
            </a:r>
            <a:br>
              <a:rPr lang="da-DK" altLang="da-DK" sz="1000" b="0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</a:br>
            <a:r>
              <a:rPr lang="da-DK" altLang="da-DK" sz="1000" b="1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Nulstil</a:t>
            </a:r>
            <a:r>
              <a:rPr lang="da-DK" altLang="da-DK" sz="1000" b="0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 hvis pladsholderen </a:t>
            </a:r>
            <a:br>
              <a:rPr lang="da-DK" altLang="da-DK" sz="1000" b="0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</a:br>
            <a:r>
              <a:rPr lang="da-DK" altLang="da-DK" sz="1000" b="0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forandrer sig</a:t>
            </a:r>
            <a:endParaRPr lang="da-DK" altLang="da-DK" sz="1000" b="0" kern="1200" noProof="1">
              <a:solidFill>
                <a:schemeClr val="tx1"/>
              </a:solidFill>
              <a:latin typeface="+mn-lt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11120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sside VI - tekst/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006F1-A6AF-413B-AB71-74C0F11C5094}" type="datetime2">
              <a:rPr lang="da-DK" smtClean="0"/>
              <a:t>21. oktober 2024</a:t>
            </a:fld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A07366-CB75-4AA8-9E5B-928B849F427C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a-DK" dirty="0"/>
              <a:t>Titel på præsentationen</a:t>
            </a:r>
          </a:p>
        </p:txBody>
      </p:sp>
      <p:sp>
        <p:nvSpPr>
          <p:cNvPr id="9" name="Pladsholder til tekst 7"/>
          <p:cNvSpPr>
            <a:spLocks noGrp="1"/>
          </p:cNvSpPr>
          <p:nvPr>
            <p:ph type="body" sz="quarter" idx="13" hasCustomPrompt="1"/>
          </p:nvPr>
        </p:nvSpPr>
        <p:spPr>
          <a:xfrm>
            <a:off x="577455" y="584199"/>
            <a:ext cx="3887786" cy="5257801"/>
          </a:xfrm>
        </p:spPr>
        <p:txBody>
          <a:bodyPr tIns="36000"/>
          <a:lstStyle>
            <a:lvl1pPr marL="0" indent="0">
              <a:lnSpc>
                <a:spcPct val="83000"/>
              </a:lnSpc>
              <a:spcBef>
                <a:spcPts val="600"/>
              </a:spcBef>
              <a:spcAft>
                <a:spcPts val="0"/>
              </a:spcAft>
              <a:buFontTx/>
              <a:buNone/>
              <a:defRPr lang="da-DK" sz="1800" kern="1200" spc="-9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600"/>
              </a:spcBef>
              <a:defRPr lang="da-DK" sz="1400" kern="1200" spc="-9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spcBef>
                <a:spcPts val="600"/>
              </a:spcBef>
              <a:defRPr lang="da-DK" sz="1400" kern="1200" spc="-90" baseline="0" dirty="0" smtClean="0">
                <a:solidFill>
                  <a:schemeClr val="tx1"/>
                </a:solidFill>
                <a:latin typeface="VIA Type Office Light" panose="02000503000000020004" pitchFamily="2" charset="0"/>
                <a:ea typeface="+mn-ea"/>
                <a:cs typeface="+mn-cs"/>
              </a:defRPr>
            </a:lvl3pPr>
            <a:lvl4pPr marL="0" indent="0">
              <a:lnSpc>
                <a:spcPct val="89000"/>
              </a:lnSpc>
              <a:spcBef>
                <a:spcPts val="0"/>
              </a:spcBef>
              <a:buNone/>
              <a:defRPr lang="da-DK" sz="10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en-GB" sz="1050" kern="1200" dirty="0">
                <a:solidFill>
                  <a:schemeClr val="tx1"/>
                </a:solidFill>
                <a:latin typeface="VIA Type Office Light" panose="02000503000000020004" pitchFamily="2" charset="0"/>
                <a:ea typeface="+mn-ea"/>
                <a:cs typeface="+mn-cs"/>
              </a:defRPr>
            </a:lvl5pPr>
          </a:lstStyle>
          <a:p>
            <a:pPr lvl="0"/>
            <a:r>
              <a:rPr lang="da-DK" dirty="0"/>
              <a:t>Første niveau tekst </a:t>
            </a:r>
            <a:r>
              <a:rPr lang="da-DK" dirty="0" err="1"/>
              <a:t>regular</a:t>
            </a:r>
            <a:r>
              <a:rPr lang="da-DK" dirty="0"/>
              <a:t>, brug forøg/formindsk listeniveau for at hoppe mellem niveauerne</a:t>
            </a:r>
          </a:p>
          <a:p>
            <a:pPr marL="0" lvl="1" indent="0" algn="l" defTabSz="914400" rtl="0" eaLnBrk="1" latinLnBrk="0" hangingPunct="1">
              <a:lnSpc>
                <a:spcPct val="89000"/>
              </a:lnSpc>
              <a:spcBef>
                <a:spcPts val="0"/>
              </a:spcBef>
              <a:buFont typeface="VIA Type Office" panose="02000503000000020004" pitchFamily="2" charset="0"/>
              <a:buNone/>
            </a:pPr>
            <a:r>
              <a:rPr lang="da-DK" dirty="0"/>
              <a:t>H5 </a:t>
            </a:r>
            <a:r>
              <a:rPr lang="da-DK" dirty="0" err="1"/>
              <a:t>Regular</a:t>
            </a:r>
            <a:endParaRPr lang="da-DK" dirty="0"/>
          </a:p>
          <a:p>
            <a:pPr marL="0" lvl="2" indent="0" algn="l" defTabSz="914400" rtl="0" eaLnBrk="1" latinLnBrk="0" hangingPunct="1">
              <a:lnSpc>
                <a:spcPct val="89000"/>
              </a:lnSpc>
              <a:spcBef>
                <a:spcPts val="0"/>
              </a:spcBef>
              <a:buFontTx/>
              <a:buNone/>
            </a:pPr>
            <a:r>
              <a:rPr lang="da-DK" dirty="0"/>
              <a:t>H5 Light</a:t>
            </a:r>
          </a:p>
          <a:p>
            <a:pPr lvl="3"/>
            <a:r>
              <a:rPr lang="da-DK" dirty="0"/>
              <a:t>H6 </a:t>
            </a:r>
            <a:r>
              <a:rPr lang="da-DK" dirty="0" err="1"/>
              <a:t>Regular</a:t>
            </a:r>
            <a:endParaRPr lang="da-DK" dirty="0"/>
          </a:p>
          <a:p>
            <a:pPr marL="0" lvl="4" indent="0" algn="l" defTabSz="914400" rtl="0" eaLnBrk="1" latinLnBrk="0" hangingPunct="1">
              <a:lnSpc>
                <a:spcPct val="89000"/>
              </a:lnSpc>
              <a:spcBef>
                <a:spcPts val="0"/>
              </a:spcBef>
              <a:buFont typeface="VIA Type Office" panose="02000503000000020004" pitchFamily="2" charset="0"/>
              <a:buNone/>
            </a:pPr>
            <a:r>
              <a:rPr lang="da-DK" dirty="0"/>
              <a:t>H6 Light</a:t>
            </a:r>
          </a:p>
        </p:txBody>
      </p:sp>
      <p:sp>
        <p:nvSpPr>
          <p:cNvPr id="13" name="AutoShape 4"/>
          <p:cNvSpPr>
            <a:spLocks/>
          </p:cNvSpPr>
          <p:nvPr userDrawn="1"/>
        </p:nvSpPr>
        <p:spPr bwMode="gray">
          <a:xfrm>
            <a:off x="9252520" y="584200"/>
            <a:ext cx="2117377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Highlight </a:t>
            </a: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linje(r)/ord i overskriften</a:t>
            </a: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 </a:t>
            </a: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ved at markere teksten </a:t>
            </a:r>
            <a:b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og vælge Overskrift-fonten</a:t>
            </a: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 </a:t>
            </a:r>
            <a:b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VIA Type Office regular</a:t>
            </a:r>
          </a:p>
        </p:txBody>
      </p:sp>
      <p:grpSp>
        <p:nvGrpSpPr>
          <p:cNvPr id="7" name="Gruppe 6"/>
          <p:cNvGrpSpPr/>
          <p:nvPr userDrawn="1"/>
        </p:nvGrpSpPr>
        <p:grpSpPr>
          <a:xfrm>
            <a:off x="-552513" y="1507530"/>
            <a:ext cx="457200" cy="464820"/>
            <a:chOff x="-552513" y="3200301"/>
            <a:chExt cx="457200" cy="464820"/>
          </a:xfrm>
        </p:grpSpPr>
        <p:pic>
          <p:nvPicPr>
            <p:cNvPr id="22" name="Picture 2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52513" y="3200301"/>
              <a:ext cx="457200" cy="209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3" name="Rounded Rectangle 43"/>
            <p:cNvSpPr/>
            <p:nvPr userDrawn="1"/>
          </p:nvSpPr>
          <p:spPr>
            <a:xfrm>
              <a:off x="-323913" y="3200301"/>
              <a:ext cx="214312" cy="206375"/>
            </a:xfrm>
            <a:prstGeom prst="roundRect">
              <a:avLst/>
            </a:prstGeom>
            <a:noFill/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endParaRPr lang="da-DK" sz="2400" dirty="0"/>
            </a:p>
          </p:txBody>
        </p:sp>
        <p:pic>
          <p:nvPicPr>
            <p:cNvPr id="24" name="Picture 3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46123" y="3455571"/>
              <a:ext cx="438150" cy="209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5" name="Rectangle 45"/>
            <p:cNvSpPr/>
            <p:nvPr userDrawn="1"/>
          </p:nvSpPr>
          <p:spPr>
            <a:xfrm>
              <a:off x="-327048" y="3455571"/>
              <a:ext cx="219075" cy="201612"/>
            </a:xfrm>
            <a:prstGeom prst="rect">
              <a:avLst/>
            </a:prstGeom>
            <a:solidFill>
              <a:srgbClr val="FFFFFF">
                <a:alpha val="65882"/>
              </a:srgbClr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endParaRPr lang="da-DK" sz="2400" dirty="0"/>
            </a:p>
          </p:txBody>
        </p:sp>
        <p:sp>
          <p:nvSpPr>
            <p:cNvPr id="26" name="Rounded Rectangle 46"/>
            <p:cNvSpPr/>
            <p:nvPr userDrawn="1"/>
          </p:nvSpPr>
          <p:spPr>
            <a:xfrm>
              <a:off x="-541361" y="3458746"/>
              <a:ext cx="214313" cy="206375"/>
            </a:xfrm>
            <a:prstGeom prst="roundRect">
              <a:avLst/>
            </a:prstGeom>
            <a:noFill/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endParaRPr lang="da-DK" sz="2400" dirty="0"/>
            </a:p>
          </p:txBody>
        </p:sp>
      </p:grpSp>
      <p:sp>
        <p:nvSpPr>
          <p:cNvPr id="28" name="Title 1"/>
          <p:cNvSpPr>
            <a:spLocks noGrp="1"/>
          </p:cNvSpPr>
          <p:nvPr>
            <p:ph type="title" hasCustomPrompt="1"/>
          </p:nvPr>
        </p:nvSpPr>
        <p:spPr>
          <a:xfrm>
            <a:off x="4631419" y="584198"/>
            <a:ext cx="3937026" cy="3672893"/>
          </a:xfrm>
        </p:spPr>
        <p:txBody>
          <a:bodyPr/>
          <a:lstStyle>
            <a:lvl1pPr>
              <a:defRPr baseline="0"/>
            </a:lvl1pPr>
          </a:lstStyle>
          <a:p>
            <a:r>
              <a:rPr lang="da-DK" dirty="0"/>
              <a:t>Overskrift i flere linjer</a:t>
            </a:r>
          </a:p>
        </p:txBody>
      </p:sp>
      <p:pic>
        <p:nvPicPr>
          <p:cNvPr id="29" name="Picture 3"/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042"/>
          <a:stretch/>
        </p:blipFill>
        <p:spPr bwMode="auto">
          <a:xfrm>
            <a:off x="9252520" y="1232756"/>
            <a:ext cx="1525375" cy="502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AutoShape 4"/>
          <p:cNvSpPr>
            <a:spLocks/>
          </p:cNvSpPr>
          <p:nvPr userDrawn="1"/>
        </p:nvSpPr>
        <p:spPr bwMode="gray">
          <a:xfrm>
            <a:off x="-2196752" y="584200"/>
            <a:ext cx="211737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Typografier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1. Niveau = Regular 18 pkt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2. Niveau = Regular 14 pkt</a:t>
            </a:r>
            <a:b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</a:br>
            <a:b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Brug </a:t>
            </a: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‘Forøg/Formindsk listeniveau’ </a:t>
            </a: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for at hoppe mellem niveauer </a:t>
            </a:r>
            <a:endParaRPr lang="da-DK" altLang="da-DK" sz="1000" b="0" noProof="1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grpSp>
        <p:nvGrpSpPr>
          <p:cNvPr id="31" name="Gruppe 30"/>
          <p:cNvGrpSpPr/>
          <p:nvPr userDrawn="1"/>
        </p:nvGrpSpPr>
        <p:grpSpPr>
          <a:xfrm>
            <a:off x="-2261220" y="3657183"/>
            <a:ext cx="2148167" cy="3180414"/>
            <a:chOff x="-2261220" y="2628888"/>
            <a:chExt cx="2148167" cy="3180414"/>
          </a:xfrm>
        </p:grpSpPr>
        <p:pic>
          <p:nvPicPr>
            <p:cNvPr id="32" name="Picture 2"/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261220" y="3506000"/>
              <a:ext cx="2131203" cy="20485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33" name="TextBox 11"/>
            <p:cNvSpPr txBox="1"/>
            <p:nvPr userDrawn="1"/>
          </p:nvSpPr>
          <p:spPr>
            <a:xfrm>
              <a:off x="-1944724" y="2628888"/>
              <a:ext cx="1824090" cy="8463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>
              <a:spAutoFit/>
            </a:bodyPr>
            <a:lstStyle/>
            <a:p>
              <a:pPr algn="r">
                <a:spcBef>
                  <a:spcPts val="600"/>
                </a:spcBef>
                <a:defRPr/>
              </a:pP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Skift baggrundsfarve</a:t>
              </a:r>
              <a:b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</a:b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1. </a:t>
              </a:r>
              <a:r>
                <a:rPr lang="da-DK" sz="10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K</a:t>
              </a:r>
              <a:r>
                <a:rPr lang="da-DK" sz="100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lik udenfor diaset,</a:t>
              </a:r>
              <a:r>
                <a:rPr lang="da-DK" sz="1000" baseline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vælg </a:t>
              </a:r>
              <a:r>
                <a:rPr lang="da-DK" sz="1000" b="1" baseline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Formater baggrund </a:t>
              </a:r>
            </a:p>
            <a:p>
              <a:pPr algn="r">
                <a:spcBef>
                  <a:spcPts val="600"/>
                </a:spcBef>
                <a:defRPr/>
              </a:pP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2. </a:t>
              </a:r>
              <a:r>
                <a:rPr lang="da-DK" sz="10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Vælg</a:t>
              </a: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‘Massiv udfyldning’</a:t>
              </a:r>
              <a:r>
                <a:rPr lang="da-DK" sz="10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og vælg farve</a:t>
              </a:r>
              <a:r>
                <a:rPr lang="da-DK" sz="1000" b="0" baseline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fra VIAs farvepalette</a:t>
              </a:r>
            </a:p>
          </p:txBody>
        </p:sp>
        <p:grpSp>
          <p:nvGrpSpPr>
            <p:cNvPr id="34" name="Gruppe 33"/>
            <p:cNvGrpSpPr/>
            <p:nvPr userDrawn="1"/>
          </p:nvGrpSpPr>
          <p:grpSpPr>
            <a:xfrm>
              <a:off x="-1426464" y="4317211"/>
              <a:ext cx="1313411" cy="1492091"/>
              <a:chOff x="-1426464" y="4279878"/>
              <a:chExt cx="1313411" cy="1492091"/>
            </a:xfrm>
          </p:grpSpPr>
          <p:pic>
            <p:nvPicPr>
              <p:cNvPr id="35" name="Picture 2"/>
              <p:cNvPicPr>
                <a:picLocks noChangeAspect="1" noChangeArrowheads="1"/>
              </p:cNvPicPr>
              <p:nvPr userDrawn="1"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394252" y="4279878"/>
                <a:ext cx="1264235" cy="14920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cxnSp>
            <p:nvCxnSpPr>
              <p:cNvPr id="36" name="Lige forbindelse 35"/>
              <p:cNvCxnSpPr/>
              <p:nvPr userDrawn="1"/>
            </p:nvCxnSpPr>
            <p:spPr>
              <a:xfrm>
                <a:off x="-1426464" y="5486400"/>
                <a:ext cx="1313411" cy="12967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Lige forbindelse 36"/>
              <p:cNvCxnSpPr/>
              <p:nvPr userDrawn="1"/>
            </p:nvCxnSpPr>
            <p:spPr>
              <a:xfrm flipV="1">
                <a:off x="-1426464" y="5486400"/>
                <a:ext cx="1306761" cy="13633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Rektangel 37"/>
              <p:cNvSpPr/>
              <p:nvPr userDrawn="1"/>
            </p:nvSpPr>
            <p:spPr>
              <a:xfrm>
                <a:off x="-1124764" y="4855860"/>
                <a:ext cx="105385" cy="108012"/>
              </a:xfrm>
              <a:prstGeom prst="rect">
                <a:avLst/>
              </a:prstGeom>
              <a:noFill/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 dirty="0"/>
              </a:p>
            </p:txBody>
          </p:sp>
        </p:grpSp>
      </p:grpSp>
      <p:sp>
        <p:nvSpPr>
          <p:cNvPr id="39" name="Tekstboks 38"/>
          <p:cNvSpPr txBox="1"/>
          <p:nvPr userDrawn="1"/>
        </p:nvSpPr>
        <p:spPr>
          <a:xfrm>
            <a:off x="-2389014" y="5918968"/>
            <a:ext cx="962550" cy="53436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lIns="0" tIns="36000" rIns="36000" bIns="3600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00" b="0" i="0" u="none" strike="noStrike" kern="1200" cap="none" spc="0" normalizeH="0" baseline="0" noProof="1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Den lyse grå baggrundsfarve </a:t>
            </a:r>
            <a:br>
              <a:rPr kumimoji="0" lang="da-DK" sz="1000" b="0" i="0" u="none" strike="noStrike" kern="1200" cap="none" spc="0" normalizeH="0" baseline="0" noProof="1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</a:br>
            <a:r>
              <a:rPr kumimoji="0" lang="da-DK" sz="1000" b="0" i="0" u="none" strike="noStrike" kern="1200" cap="none" spc="0" normalizeH="0" baseline="0" noProof="1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er highlightet </a:t>
            </a:r>
            <a:endParaRPr kumimoji="0" lang="da-DK" sz="1000" b="1" i="0" u="none" strike="noStrike" kern="1200" cap="none" spc="0" normalizeH="0" baseline="0" noProof="1">
              <a:ln>
                <a:noFill/>
              </a:ln>
              <a:solidFill>
                <a:srgbClr val="414141"/>
              </a:solidFill>
              <a:effectLst/>
              <a:uLnTx/>
              <a:uFillTx/>
              <a:latin typeface="+mn-lt"/>
              <a:cs typeface="Arial" panose="020B0604020202020204" pitchFamily="34" charset="0"/>
            </a:endParaRPr>
          </a:p>
        </p:txBody>
      </p:sp>
      <p:sp>
        <p:nvSpPr>
          <p:cNvPr id="40" name="Rektangel 39"/>
          <p:cNvSpPr/>
          <p:nvPr userDrawn="1"/>
        </p:nvSpPr>
        <p:spPr>
          <a:xfrm>
            <a:off x="-1019379" y="5918968"/>
            <a:ext cx="889362" cy="11053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cxnSp>
        <p:nvCxnSpPr>
          <p:cNvPr id="41" name="Lige forbindelse 40"/>
          <p:cNvCxnSpPr>
            <a:endCxn id="40" idx="0"/>
          </p:cNvCxnSpPr>
          <p:nvPr userDrawn="1"/>
        </p:nvCxnSpPr>
        <p:spPr>
          <a:xfrm>
            <a:off x="-720588" y="4503569"/>
            <a:ext cx="145890" cy="141539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3"/>
          <p:cNvSpPr txBox="1"/>
          <p:nvPr userDrawn="1"/>
        </p:nvSpPr>
        <p:spPr>
          <a:xfrm>
            <a:off x="-2330450" y="2528888"/>
            <a:ext cx="2209800" cy="92333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layout/design</a:t>
            </a:r>
            <a:b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Højre klik udenfor dit slide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et passende layout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fra “drop ned” menuen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Når du laver et nyt slide kan du vælge layout direkt under knappen ‘Nyt dias’</a:t>
            </a:r>
          </a:p>
        </p:txBody>
      </p:sp>
      <p:sp>
        <p:nvSpPr>
          <p:cNvPr id="43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576000" y="5922000"/>
            <a:ext cx="1836000" cy="374400"/>
          </a:xfrm>
          <a:blipFill>
            <a:blip r:embed="rId7"/>
            <a:stretch>
              <a:fillRect/>
            </a:stretch>
          </a:blipFill>
        </p:spPr>
        <p:txBody>
          <a:bodyPr tIns="0">
            <a:normAutofit/>
          </a:bodyPr>
          <a:lstStyle>
            <a:lvl1pPr>
              <a:defRPr sz="100"/>
            </a:lvl1pPr>
          </a:lstStyle>
          <a:p>
            <a:pPr lvl="0"/>
            <a:r>
              <a:rPr lang="da-DK" noProof="1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10091810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80A49-9E4D-4041-B8FA-3CA46EBBF1A1}" type="datetime2">
              <a:rPr lang="da-DK" smtClean="0"/>
              <a:t>21. oktober 2024</a:t>
            </a:fld>
            <a:endParaRPr lang="da-DK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Titel på præsentationen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da-DK" smtClean="0"/>
              <a:t>‹nr.›</a:t>
            </a:fld>
            <a:endParaRPr lang="da-DK" dirty="0"/>
          </a:p>
        </p:txBody>
      </p:sp>
      <p:grpSp>
        <p:nvGrpSpPr>
          <p:cNvPr id="6" name="Gruppe 5"/>
          <p:cNvGrpSpPr/>
          <p:nvPr userDrawn="1"/>
        </p:nvGrpSpPr>
        <p:grpSpPr>
          <a:xfrm>
            <a:off x="-2261220" y="3657183"/>
            <a:ext cx="2148167" cy="3180414"/>
            <a:chOff x="-2261220" y="2628888"/>
            <a:chExt cx="2148167" cy="3180414"/>
          </a:xfrm>
        </p:grpSpPr>
        <p:pic>
          <p:nvPicPr>
            <p:cNvPr id="7" name="Picture 2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261220" y="3506000"/>
              <a:ext cx="2131203" cy="20485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8" name="TextBox 11"/>
            <p:cNvSpPr txBox="1"/>
            <p:nvPr userDrawn="1"/>
          </p:nvSpPr>
          <p:spPr>
            <a:xfrm>
              <a:off x="-1944724" y="2628888"/>
              <a:ext cx="1824090" cy="8463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>
              <a:spAutoFit/>
            </a:bodyPr>
            <a:lstStyle/>
            <a:p>
              <a:pPr algn="r">
                <a:spcBef>
                  <a:spcPts val="600"/>
                </a:spcBef>
                <a:defRPr/>
              </a:pP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Skift baggrundsfarve</a:t>
              </a:r>
              <a:b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</a:b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1. </a:t>
              </a:r>
              <a:r>
                <a:rPr lang="da-DK" sz="10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K</a:t>
              </a:r>
              <a:r>
                <a:rPr lang="da-DK" sz="100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lik udenfor diaset,</a:t>
              </a:r>
              <a:r>
                <a:rPr lang="da-DK" sz="1000" baseline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vælg </a:t>
              </a:r>
              <a:r>
                <a:rPr lang="da-DK" sz="1000" b="1" baseline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Formater baggrund </a:t>
              </a:r>
            </a:p>
            <a:p>
              <a:pPr algn="r">
                <a:spcBef>
                  <a:spcPts val="600"/>
                </a:spcBef>
                <a:defRPr/>
              </a:pP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2. </a:t>
              </a:r>
              <a:r>
                <a:rPr lang="da-DK" sz="10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Vælg</a:t>
              </a: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‘Massiv udfyldning’</a:t>
              </a:r>
              <a:r>
                <a:rPr lang="da-DK" sz="10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og vælg farve</a:t>
              </a:r>
              <a:r>
                <a:rPr lang="da-DK" sz="1000" b="0" baseline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fra VIAs farvepalette</a:t>
              </a:r>
            </a:p>
          </p:txBody>
        </p:sp>
        <p:grpSp>
          <p:nvGrpSpPr>
            <p:cNvPr id="9" name="Gruppe 8"/>
            <p:cNvGrpSpPr/>
            <p:nvPr userDrawn="1"/>
          </p:nvGrpSpPr>
          <p:grpSpPr>
            <a:xfrm>
              <a:off x="-1426464" y="4317211"/>
              <a:ext cx="1313411" cy="1492091"/>
              <a:chOff x="-1426464" y="4279878"/>
              <a:chExt cx="1313411" cy="1492091"/>
            </a:xfrm>
          </p:grpSpPr>
          <p:pic>
            <p:nvPicPr>
              <p:cNvPr id="10" name="Picture 2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394252" y="4279878"/>
                <a:ext cx="1264235" cy="14920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cxnSp>
            <p:nvCxnSpPr>
              <p:cNvPr id="11" name="Lige forbindelse 10"/>
              <p:cNvCxnSpPr/>
              <p:nvPr userDrawn="1"/>
            </p:nvCxnSpPr>
            <p:spPr>
              <a:xfrm>
                <a:off x="-1426464" y="5486400"/>
                <a:ext cx="1313411" cy="12967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Lige forbindelse 11"/>
              <p:cNvCxnSpPr/>
              <p:nvPr userDrawn="1"/>
            </p:nvCxnSpPr>
            <p:spPr>
              <a:xfrm flipV="1">
                <a:off x="-1426464" y="5486400"/>
                <a:ext cx="1306761" cy="13633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Rektangel 12"/>
              <p:cNvSpPr/>
              <p:nvPr userDrawn="1"/>
            </p:nvSpPr>
            <p:spPr>
              <a:xfrm>
                <a:off x="-1124764" y="4855860"/>
                <a:ext cx="105385" cy="108012"/>
              </a:xfrm>
              <a:prstGeom prst="rect">
                <a:avLst/>
              </a:prstGeom>
              <a:noFill/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 dirty="0"/>
              </a:p>
            </p:txBody>
          </p:sp>
        </p:grpSp>
      </p:grpSp>
      <p:sp>
        <p:nvSpPr>
          <p:cNvPr id="14" name="Tekstboks 13"/>
          <p:cNvSpPr txBox="1"/>
          <p:nvPr userDrawn="1"/>
        </p:nvSpPr>
        <p:spPr>
          <a:xfrm>
            <a:off x="-2389014" y="5918968"/>
            <a:ext cx="962550" cy="53436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lIns="0" tIns="36000" rIns="36000" bIns="3600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00" b="0" i="0" u="none" strike="noStrike" kern="1200" cap="none" spc="0" normalizeH="0" baseline="0" noProof="1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Den lyse grå baggrundsfarve </a:t>
            </a:r>
            <a:br>
              <a:rPr kumimoji="0" lang="da-DK" sz="1000" b="0" i="0" u="none" strike="noStrike" kern="1200" cap="none" spc="0" normalizeH="0" baseline="0" noProof="1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</a:br>
            <a:r>
              <a:rPr kumimoji="0" lang="da-DK" sz="1000" b="0" i="0" u="none" strike="noStrike" kern="1200" cap="none" spc="0" normalizeH="0" baseline="0" noProof="1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er highlightet </a:t>
            </a:r>
            <a:endParaRPr kumimoji="0" lang="da-DK" sz="1000" b="1" i="0" u="none" strike="noStrike" kern="1200" cap="none" spc="0" normalizeH="0" baseline="0" noProof="1">
              <a:ln>
                <a:noFill/>
              </a:ln>
              <a:solidFill>
                <a:srgbClr val="414141"/>
              </a:solidFill>
              <a:effectLst/>
              <a:uLnTx/>
              <a:uFillTx/>
              <a:latin typeface="+mn-lt"/>
              <a:cs typeface="Arial" panose="020B0604020202020204" pitchFamily="34" charset="0"/>
            </a:endParaRPr>
          </a:p>
        </p:txBody>
      </p:sp>
      <p:sp>
        <p:nvSpPr>
          <p:cNvPr id="15" name="Rektangel 14"/>
          <p:cNvSpPr/>
          <p:nvPr userDrawn="1"/>
        </p:nvSpPr>
        <p:spPr>
          <a:xfrm>
            <a:off x="-1019379" y="5918968"/>
            <a:ext cx="889362" cy="11053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cxnSp>
        <p:nvCxnSpPr>
          <p:cNvPr id="16" name="Lige forbindelse 15"/>
          <p:cNvCxnSpPr>
            <a:endCxn id="15" idx="0"/>
          </p:cNvCxnSpPr>
          <p:nvPr userDrawn="1"/>
        </p:nvCxnSpPr>
        <p:spPr>
          <a:xfrm>
            <a:off x="-720588" y="4503569"/>
            <a:ext cx="145890" cy="141539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3"/>
          <p:cNvSpPr txBox="1"/>
          <p:nvPr userDrawn="1"/>
        </p:nvSpPr>
        <p:spPr>
          <a:xfrm>
            <a:off x="-2330450" y="6631"/>
            <a:ext cx="2209800" cy="92333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layout/design</a:t>
            </a:r>
            <a:b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Højre klik udenfor dit slide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et passende layout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fra “drop ned” menuen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Når du laver et nyt slide kan du vælge layout direkt under knappen ‘Nyt dias’</a:t>
            </a:r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576000" y="5922000"/>
            <a:ext cx="1836000" cy="374400"/>
          </a:xfrm>
          <a:blipFill>
            <a:blip r:embed="rId4"/>
            <a:stretch>
              <a:fillRect/>
            </a:stretch>
          </a:blipFill>
        </p:spPr>
        <p:txBody>
          <a:bodyPr tIns="0">
            <a:normAutofit/>
          </a:bodyPr>
          <a:lstStyle>
            <a:lvl1pPr>
              <a:defRPr sz="100"/>
            </a:lvl1pPr>
          </a:lstStyle>
          <a:p>
            <a:pPr lvl="0"/>
            <a:r>
              <a:rPr lang="da-DK" noProof="1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30699145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15" hasCustomPrompt="1"/>
          </p:nvPr>
        </p:nvSpPr>
        <p:spPr>
          <a:xfrm>
            <a:off x="433096" y="1174273"/>
            <a:ext cx="515700" cy="7020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825" spc="0" baseline="0">
                <a:latin typeface="VIA Type Office Light" panose="02000503000000020004" pitchFamily="2" charset="0"/>
              </a:defRPr>
            </a:lvl1pPr>
          </a:lstStyle>
          <a:p>
            <a:r>
              <a:rPr lang="da-DK" dirty="0"/>
              <a:t>Indsæt ikon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410424" y="1952837"/>
            <a:ext cx="4477093" cy="1647614"/>
          </a:xfrm>
        </p:spPr>
        <p:txBody>
          <a:bodyPr tIns="0" anchor="b" anchorCtr="0"/>
          <a:lstStyle>
            <a:lvl1pPr>
              <a:defRPr baseline="0">
                <a:latin typeface="+mj-lt"/>
              </a:defRPr>
            </a:lvl1pPr>
          </a:lstStyle>
          <a:p>
            <a:r>
              <a:rPr lang="en-US" noProof="0" dirty="0" err="1"/>
              <a:t>Overskrift</a:t>
            </a:r>
            <a:endParaRPr lang="en-US" noProof="0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2001" y="3707298"/>
            <a:ext cx="4455516" cy="1125858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  <a:latin typeface="+mj-lt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err="1"/>
              <a:t>Underoverskrift</a:t>
            </a:r>
            <a:endParaRPr lang="en-US" noProof="0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7342324" y="6337895"/>
            <a:ext cx="1377153" cy="374400"/>
          </a:xfrm>
          <a:prstGeom prst="rect">
            <a:avLst/>
          </a:prstGeom>
        </p:spPr>
        <p:txBody>
          <a:bodyPr/>
          <a:lstStyle>
            <a:lvl1pPr>
              <a:defRPr sz="600">
                <a:latin typeface="+mj-lt"/>
              </a:defRPr>
            </a:lvl1pPr>
          </a:lstStyle>
          <a:p>
            <a:r>
              <a:rPr lang="da-DK"/>
              <a:t>November 2016</a:t>
            </a:r>
            <a:endParaRPr lang="da-DK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0484" y="6337601"/>
            <a:ext cx="5208985" cy="374001"/>
          </a:xfrm>
          <a:prstGeom prst="rect">
            <a:avLst/>
          </a:prstGeom>
        </p:spPr>
        <p:txBody>
          <a:bodyPr/>
          <a:lstStyle>
            <a:lvl1pPr>
              <a:defRPr sz="600">
                <a:latin typeface="+mj-lt"/>
              </a:defRPr>
            </a:lvl1pPr>
          </a:lstStyle>
          <a:p>
            <a:r>
              <a:rPr lang="da-DK"/>
              <a:t>INM – Market segmentation and positioning/ © Trine M. Nielsen</a:t>
            </a:r>
            <a:endParaRPr lang="da-DK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68438" y="6337895"/>
            <a:ext cx="351040" cy="216024"/>
          </a:xfrm>
          <a:prstGeom prst="rect">
            <a:avLst/>
          </a:prstGeom>
        </p:spPr>
        <p:txBody>
          <a:bodyPr/>
          <a:lstStyle>
            <a:lvl1pPr>
              <a:defRPr sz="600">
                <a:latin typeface="+mj-lt"/>
              </a:defRPr>
            </a:lvl1pPr>
          </a:lstStyle>
          <a:p>
            <a:fld id="{5BA07366-CB75-4AA8-9E5B-928B849F427C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4" name="TextBox 6"/>
          <p:cNvSpPr txBox="1"/>
          <p:nvPr userDrawn="1"/>
        </p:nvSpPr>
        <p:spPr>
          <a:xfrm>
            <a:off x="432197" y="584201"/>
            <a:ext cx="1376363" cy="3434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0" indent="0" algn="l" defTabSz="685800" rtl="0" eaLnBrk="1" latinLnBrk="0" hangingPunct="1">
              <a:lnSpc>
                <a:spcPct val="83000"/>
              </a:lnSpc>
              <a:spcBef>
                <a:spcPct val="20000"/>
              </a:spcBef>
              <a:buFont typeface="VIA Type Office" panose="02000503000000020004" pitchFamily="2" charset="0"/>
              <a:buNone/>
            </a:pPr>
            <a:r>
              <a:rPr lang="da-DK" sz="1200" kern="1200" spc="-75" baseline="0" noProof="1">
                <a:solidFill>
                  <a:schemeClr val="tx1"/>
                </a:solidFill>
                <a:latin typeface="+mj-lt"/>
                <a:ea typeface="+mn-ea"/>
                <a:cs typeface="+mn-cs"/>
              </a:rPr>
              <a:t>Gør tanke til handling</a:t>
            </a:r>
          </a:p>
          <a:p>
            <a:pPr marL="0" lvl="0" indent="0" algn="l" defTabSz="685800" rtl="0" eaLnBrk="1" latinLnBrk="0" hangingPunct="1">
              <a:lnSpc>
                <a:spcPct val="83000"/>
              </a:lnSpc>
              <a:spcBef>
                <a:spcPct val="20000"/>
              </a:spcBef>
              <a:buFont typeface="VIA Type Office" panose="02000503000000020004" pitchFamily="2" charset="0"/>
              <a:buNone/>
            </a:pPr>
            <a:r>
              <a:rPr lang="da-DK" sz="1200" kern="1200" spc="-75" baseline="0" noProof="1">
                <a:solidFill>
                  <a:schemeClr val="tx1"/>
                </a:solidFill>
                <a:latin typeface="+mj-lt"/>
                <a:ea typeface="+mn-ea"/>
                <a:cs typeface="+mn-cs"/>
              </a:rPr>
              <a:t>VIA University College</a:t>
            </a:r>
          </a:p>
        </p:txBody>
      </p:sp>
      <p:sp>
        <p:nvSpPr>
          <p:cNvPr id="16" name="Text Placeholder 16"/>
          <p:cNvSpPr>
            <a:spLocks noGrp="1"/>
          </p:cNvSpPr>
          <p:nvPr>
            <p:ph type="body" sz="quarter" idx="16"/>
          </p:nvPr>
        </p:nvSpPr>
        <p:spPr>
          <a:xfrm>
            <a:off x="426714" y="6322320"/>
            <a:ext cx="1377001" cy="374400"/>
          </a:xfrm>
          <a:blipFill>
            <a:blip r:embed="rId2"/>
            <a:stretch>
              <a:fillRect/>
            </a:stretch>
          </a:blipFill>
        </p:spPr>
        <p:txBody>
          <a:bodyPr tIns="0">
            <a:normAutofit/>
          </a:bodyPr>
          <a:lstStyle>
            <a:lvl1pPr>
              <a:defRPr sz="100"/>
            </a:lvl1pPr>
          </a:lstStyle>
          <a:p>
            <a:pPr lvl="0"/>
            <a:r>
              <a:rPr lang="da-DK" noProof="1"/>
              <a:t>Rediger typografien i masterens</a:t>
            </a:r>
          </a:p>
        </p:txBody>
      </p:sp>
    </p:spTree>
    <p:extLst>
      <p:ext uri="{BB962C8B-B14F-4D97-AF65-F5344CB8AC3E}">
        <p14:creationId xmlns:p14="http://schemas.microsoft.com/office/powerpoint/2010/main" val="28981141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7342324" y="6337895"/>
            <a:ext cx="1377153" cy="374400"/>
          </a:xfrm>
          <a:prstGeom prst="rect">
            <a:avLst/>
          </a:prstGeom>
        </p:spPr>
        <p:txBody>
          <a:bodyPr/>
          <a:lstStyle>
            <a:lvl1pPr>
              <a:defRPr sz="600">
                <a:latin typeface="+mj-lt"/>
              </a:defRPr>
            </a:lvl1pPr>
          </a:lstStyle>
          <a:p>
            <a:r>
              <a:rPr lang="da-DK"/>
              <a:t>November 2016</a:t>
            </a:r>
            <a:endParaRPr lang="da-DK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0484" y="6337601"/>
            <a:ext cx="5208985" cy="374001"/>
          </a:xfrm>
          <a:prstGeom prst="rect">
            <a:avLst/>
          </a:prstGeom>
        </p:spPr>
        <p:txBody>
          <a:bodyPr/>
          <a:lstStyle>
            <a:lvl1pPr>
              <a:defRPr sz="600">
                <a:latin typeface="+mj-lt"/>
              </a:defRPr>
            </a:lvl1pPr>
          </a:lstStyle>
          <a:p>
            <a:r>
              <a:rPr lang="en-US"/>
              <a:t>INM – Market segmentation and positioning/ © Trine M. Nielsen</a:t>
            </a:r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68438" y="6337895"/>
            <a:ext cx="351040" cy="216024"/>
          </a:xfrm>
          <a:prstGeom prst="rect">
            <a:avLst/>
          </a:prstGeom>
        </p:spPr>
        <p:txBody>
          <a:bodyPr/>
          <a:lstStyle>
            <a:lvl1pPr>
              <a:defRPr sz="600">
                <a:latin typeface="+mj-lt"/>
              </a:defRPr>
            </a:lvl1pPr>
          </a:lstStyle>
          <a:p>
            <a:fld id="{5BA07366-CB75-4AA8-9E5B-928B849F427C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46701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6714" y="1590415"/>
            <a:ext cx="8292763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26714" y="4470140"/>
            <a:ext cx="8292763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7342324" y="6337895"/>
            <a:ext cx="1377153" cy="374400"/>
          </a:xfrm>
          <a:prstGeom prst="rect">
            <a:avLst/>
          </a:prstGeom>
        </p:spPr>
        <p:txBody>
          <a:bodyPr/>
          <a:lstStyle>
            <a:lvl1pPr>
              <a:defRPr sz="600">
                <a:latin typeface="+mj-lt"/>
              </a:defRPr>
            </a:lvl1pPr>
          </a:lstStyle>
          <a:p>
            <a:r>
              <a:rPr lang="da-DK"/>
              <a:t>November 2016</a:t>
            </a:r>
            <a:endParaRPr lang="da-DK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0484" y="6337601"/>
            <a:ext cx="5208985" cy="374001"/>
          </a:xfrm>
          <a:prstGeom prst="rect">
            <a:avLst/>
          </a:prstGeom>
        </p:spPr>
        <p:txBody>
          <a:bodyPr/>
          <a:lstStyle>
            <a:lvl1pPr>
              <a:defRPr sz="600">
                <a:latin typeface="+mj-lt"/>
              </a:defRPr>
            </a:lvl1pPr>
          </a:lstStyle>
          <a:p>
            <a:r>
              <a:rPr lang="da-DK"/>
              <a:t>INM – Market segmentation and positioning/ © Trine M. Nielsen</a:t>
            </a:r>
            <a:endParaRPr lang="da-DK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68438" y="6337895"/>
            <a:ext cx="351040" cy="216024"/>
          </a:xfrm>
          <a:prstGeom prst="rect">
            <a:avLst/>
          </a:prstGeom>
        </p:spPr>
        <p:txBody>
          <a:bodyPr/>
          <a:lstStyle>
            <a:lvl1pPr>
              <a:defRPr sz="600">
                <a:latin typeface="+mj-lt"/>
              </a:defRPr>
            </a:lvl1pPr>
          </a:lstStyle>
          <a:p>
            <a:fld id="{5BA07366-CB75-4AA8-9E5B-928B849F427C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4" name="Text Placeholder 16"/>
          <p:cNvSpPr>
            <a:spLocks noGrp="1"/>
          </p:cNvSpPr>
          <p:nvPr>
            <p:ph type="body" sz="quarter" idx="16"/>
          </p:nvPr>
        </p:nvSpPr>
        <p:spPr>
          <a:xfrm>
            <a:off x="426714" y="6322320"/>
            <a:ext cx="1377001" cy="374400"/>
          </a:xfrm>
          <a:blipFill>
            <a:blip r:embed="rId2"/>
            <a:stretch>
              <a:fillRect/>
            </a:stretch>
          </a:blipFill>
        </p:spPr>
        <p:txBody>
          <a:bodyPr tIns="0">
            <a:normAutofit/>
          </a:bodyPr>
          <a:lstStyle>
            <a:lvl1pPr>
              <a:defRPr sz="100"/>
            </a:lvl1pPr>
          </a:lstStyle>
          <a:p>
            <a:pPr lvl="0"/>
            <a:r>
              <a:rPr lang="da-DK" noProof="1"/>
              <a:t>Rediger typografien i masterens</a:t>
            </a:r>
          </a:p>
        </p:txBody>
      </p:sp>
      <p:cxnSp>
        <p:nvCxnSpPr>
          <p:cNvPr id="10" name="Lige forbindelse 9"/>
          <p:cNvCxnSpPr/>
          <p:nvPr userDrawn="1"/>
        </p:nvCxnSpPr>
        <p:spPr>
          <a:xfrm>
            <a:off x="2035969" y="6328891"/>
            <a:ext cx="51435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Lige forbindelse 14"/>
          <p:cNvCxnSpPr/>
          <p:nvPr userDrawn="1"/>
        </p:nvCxnSpPr>
        <p:spPr>
          <a:xfrm>
            <a:off x="7400108" y="6329318"/>
            <a:ext cx="131936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85428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26715" y="1825625"/>
            <a:ext cx="4292262" cy="435133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427215" y="1825625"/>
            <a:ext cx="4292262" cy="435133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7342324" y="6337895"/>
            <a:ext cx="1377153" cy="374400"/>
          </a:xfrm>
          <a:prstGeom prst="rect">
            <a:avLst/>
          </a:prstGeom>
        </p:spPr>
        <p:txBody>
          <a:bodyPr/>
          <a:lstStyle>
            <a:lvl1pPr>
              <a:defRPr sz="600">
                <a:latin typeface="+mj-lt"/>
              </a:defRPr>
            </a:lvl1pPr>
          </a:lstStyle>
          <a:p>
            <a:r>
              <a:rPr lang="da-DK"/>
              <a:t>November 2016</a:t>
            </a:r>
            <a:endParaRPr lang="da-DK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0484" y="6337601"/>
            <a:ext cx="5208985" cy="374001"/>
          </a:xfrm>
          <a:prstGeom prst="rect">
            <a:avLst/>
          </a:prstGeom>
        </p:spPr>
        <p:txBody>
          <a:bodyPr/>
          <a:lstStyle>
            <a:lvl1pPr>
              <a:defRPr sz="600">
                <a:latin typeface="+mj-lt"/>
              </a:defRPr>
            </a:lvl1pPr>
          </a:lstStyle>
          <a:p>
            <a:r>
              <a:rPr lang="da-DK"/>
              <a:t>INM – Market segmentation and positioning/ © Trine M. Nielsen</a:t>
            </a:r>
            <a:endParaRPr lang="da-DK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68438" y="6337895"/>
            <a:ext cx="351040" cy="216024"/>
          </a:xfrm>
          <a:prstGeom prst="rect">
            <a:avLst/>
          </a:prstGeom>
        </p:spPr>
        <p:txBody>
          <a:bodyPr/>
          <a:lstStyle>
            <a:lvl1pPr>
              <a:defRPr sz="600">
                <a:latin typeface="+mj-lt"/>
              </a:defRPr>
            </a:lvl1pPr>
          </a:lstStyle>
          <a:p>
            <a:fld id="{5BA07366-CB75-4AA8-9E5B-928B849F427C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1" name="Text Placeholder 16"/>
          <p:cNvSpPr>
            <a:spLocks noGrp="1"/>
          </p:cNvSpPr>
          <p:nvPr>
            <p:ph type="body" sz="quarter" idx="16"/>
          </p:nvPr>
        </p:nvSpPr>
        <p:spPr>
          <a:xfrm>
            <a:off x="426714" y="6322320"/>
            <a:ext cx="1377001" cy="374400"/>
          </a:xfrm>
          <a:blipFill>
            <a:blip r:embed="rId2"/>
            <a:stretch>
              <a:fillRect/>
            </a:stretch>
          </a:blipFill>
        </p:spPr>
        <p:txBody>
          <a:bodyPr tIns="0">
            <a:normAutofit/>
          </a:bodyPr>
          <a:lstStyle>
            <a:lvl1pPr>
              <a:defRPr sz="100"/>
            </a:lvl1pPr>
          </a:lstStyle>
          <a:p>
            <a:pPr lvl="0"/>
            <a:r>
              <a:rPr lang="da-DK" noProof="1"/>
              <a:t>Rediger typografien i masterens</a:t>
            </a:r>
          </a:p>
        </p:txBody>
      </p:sp>
      <p:cxnSp>
        <p:nvCxnSpPr>
          <p:cNvPr id="14" name="Lige forbindelse 13"/>
          <p:cNvCxnSpPr/>
          <p:nvPr userDrawn="1"/>
        </p:nvCxnSpPr>
        <p:spPr>
          <a:xfrm>
            <a:off x="2035969" y="6328891"/>
            <a:ext cx="51435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Lige forbindelse 14"/>
          <p:cNvCxnSpPr/>
          <p:nvPr userDrawn="1"/>
        </p:nvCxnSpPr>
        <p:spPr>
          <a:xfrm>
            <a:off x="7400108" y="6329318"/>
            <a:ext cx="131936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429245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5710" y="365126"/>
            <a:ext cx="8712546" cy="1325563"/>
          </a:xfrm>
        </p:spPr>
        <p:txBody>
          <a:bodyPr/>
          <a:lstStyle/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26715" y="1681163"/>
            <a:ext cx="4273409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26715" y="2505075"/>
            <a:ext cx="4273409" cy="368458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425022" y="1681163"/>
            <a:ext cx="4294454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425022" y="2505075"/>
            <a:ext cx="4294454" cy="368458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7342324" y="6337895"/>
            <a:ext cx="1377153" cy="374400"/>
          </a:xfrm>
          <a:prstGeom prst="rect">
            <a:avLst/>
          </a:prstGeom>
        </p:spPr>
        <p:txBody>
          <a:bodyPr/>
          <a:lstStyle>
            <a:lvl1pPr>
              <a:defRPr sz="600">
                <a:latin typeface="+mj-lt"/>
              </a:defRPr>
            </a:lvl1pPr>
          </a:lstStyle>
          <a:p>
            <a:r>
              <a:rPr lang="da-DK"/>
              <a:t>November 2016</a:t>
            </a:r>
            <a:endParaRPr lang="da-DK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0484" y="6337601"/>
            <a:ext cx="5208985" cy="374001"/>
          </a:xfrm>
          <a:prstGeom prst="rect">
            <a:avLst/>
          </a:prstGeom>
        </p:spPr>
        <p:txBody>
          <a:bodyPr/>
          <a:lstStyle>
            <a:lvl1pPr>
              <a:defRPr sz="600">
                <a:latin typeface="+mj-lt"/>
              </a:defRPr>
            </a:lvl1pPr>
          </a:lstStyle>
          <a:p>
            <a:r>
              <a:rPr lang="da-DK"/>
              <a:t>INM – Market segmentation and positioning/ © Trine M. Nielsen</a:t>
            </a:r>
            <a:endParaRPr lang="da-DK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68438" y="6337895"/>
            <a:ext cx="351040" cy="216024"/>
          </a:xfrm>
          <a:prstGeom prst="rect">
            <a:avLst/>
          </a:prstGeom>
        </p:spPr>
        <p:txBody>
          <a:bodyPr/>
          <a:lstStyle>
            <a:lvl1pPr>
              <a:defRPr sz="600">
                <a:latin typeface="+mj-lt"/>
              </a:defRPr>
            </a:lvl1pPr>
          </a:lstStyle>
          <a:p>
            <a:fld id="{5BA07366-CB75-4AA8-9E5B-928B849F427C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3" name="Text Placeholder 16"/>
          <p:cNvSpPr>
            <a:spLocks noGrp="1"/>
          </p:cNvSpPr>
          <p:nvPr>
            <p:ph type="body" sz="quarter" idx="16"/>
          </p:nvPr>
        </p:nvSpPr>
        <p:spPr>
          <a:xfrm>
            <a:off x="426714" y="6322320"/>
            <a:ext cx="1377001" cy="374400"/>
          </a:xfrm>
          <a:blipFill>
            <a:blip r:embed="rId2"/>
            <a:stretch>
              <a:fillRect/>
            </a:stretch>
          </a:blipFill>
        </p:spPr>
        <p:txBody>
          <a:bodyPr tIns="0">
            <a:normAutofit/>
          </a:bodyPr>
          <a:lstStyle>
            <a:lvl1pPr>
              <a:defRPr sz="100"/>
            </a:lvl1pPr>
          </a:lstStyle>
          <a:p>
            <a:pPr lvl="0"/>
            <a:r>
              <a:rPr lang="da-DK" noProof="1"/>
              <a:t>Rediger typografien i masterens</a:t>
            </a:r>
          </a:p>
        </p:txBody>
      </p:sp>
      <p:cxnSp>
        <p:nvCxnSpPr>
          <p:cNvPr id="16" name="Lige forbindelse 15"/>
          <p:cNvCxnSpPr/>
          <p:nvPr userDrawn="1"/>
        </p:nvCxnSpPr>
        <p:spPr>
          <a:xfrm>
            <a:off x="2035969" y="6328891"/>
            <a:ext cx="51435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Lige forbindelse 16"/>
          <p:cNvCxnSpPr/>
          <p:nvPr userDrawn="1"/>
        </p:nvCxnSpPr>
        <p:spPr>
          <a:xfrm>
            <a:off x="7400108" y="6329318"/>
            <a:ext cx="131936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33717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7342324" y="6337895"/>
            <a:ext cx="1377153" cy="374400"/>
          </a:xfrm>
          <a:prstGeom prst="rect">
            <a:avLst/>
          </a:prstGeom>
        </p:spPr>
        <p:txBody>
          <a:bodyPr/>
          <a:lstStyle>
            <a:lvl1pPr>
              <a:defRPr sz="600">
                <a:latin typeface="+mj-lt"/>
              </a:defRPr>
            </a:lvl1pPr>
          </a:lstStyle>
          <a:p>
            <a:r>
              <a:rPr lang="da-DK"/>
              <a:t>November 2016</a:t>
            </a:r>
            <a:endParaRPr lang="da-DK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0484" y="6337601"/>
            <a:ext cx="5208985" cy="374001"/>
          </a:xfrm>
          <a:prstGeom prst="rect">
            <a:avLst/>
          </a:prstGeom>
        </p:spPr>
        <p:txBody>
          <a:bodyPr/>
          <a:lstStyle>
            <a:lvl1pPr>
              <a:defRPr sz="600">
                <a:latin typeface="+mj-lt"/>
              </a:defRPr>
            </a:lvl1pPr>
          </a:lstStyle>
          <a:p>
            <a:r>
              <a:rPr lang="da-DK"/>
              <a:t>INM – Market segmentation and positioning/ © Trine M. Nielsen</a:t>
            </a:r>
            <a:endParaRPr lang="da-DK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68438" y="6337895"/>
            <a:ext cx="351040" cy="216024"/>
          </a:xfrm>
          <a:prstGeom prst="rect">
            <a:avLst/>
          </a:prstGeom>
        </p:spPr>
        <p:txBody>
          <a:bodyPr/>
          <a:lstStyle>
            <a:lvl1pPr>
              <a:defRPr sz="600">
                <a:latin typeface="+mj-lt"/>
              </a:defRPr>
            </a:lvl1pPr>
          </a:lstStyle>
          <a:p>
            <a:fld id="{5BA07366-CB75-4AA8-9E5B-928B849F427C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9" name="Text Placeholder 16"/>
          <p:cNvSpPr>
            <a:spLocks noGrp="1"/>
          </p:cNvSpPr>
          <p:nvPr>
            <p:ph type="body" sz="quarter" idx="16"/>
          </p:nvPr>
        </p:nvSpPr>
        <p:spPr>
          <a:xfrm>
            <a:off x="426714" y="6322320"/>
            <a:ext cx="1377001" cy="374400"/>
          </a:xfrm>
          <a:blipFill>
            <a:blip r:embed="rId2"/>
            <a:stretch>
              <a:fillRect/>
            </a:stretch>
          </a:blipFill>
        </p:spPr>
        <p:txBody>
          <a:bodyPr tIns="0">
            <a:normAutofit/>
          </a:bodyPr>
          <a:lstStyle>
            <a:lvl1pPr>
              <a:defRPr sz="100"/>
            </a:lvl1pPr>
          </a:lstStyle>
          <a:p>
            <a:pPr lvl="0"/>
            <a:r>
              <a:rPr lang="da-DK" noProof="1"/>
              <a:t>Rediger typografien i masterens</a:t>
            </a:r>
          </a:p>
        </p:txBody>
      </p:sp>
      <p:cxnSp>
        <p:nvCxnSpPr>
          <p:cNvPr id="12" name="Lige forbindelse 11"/>
          <p:cNvCxnSpPr/>
          <p:nvPr userDrawn="1"/>
        </p:nvCxnSpPr>
        <p:spPr>
          <a:xfrm>
            <a:off x="2035969" y="6328891"/>
            <a:ext cx="51435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Lige forbindelse 12"/>
          <p:cNvCxnSpPr/>
          <p:nvPr userDrawn="1"/>
        </p:nvCxnSpPr>
        <p:spPr>
          <a:xfrm>
            <a:off x="7400108" y="6329318"/>
            <a:ext cx="131936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6128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II - stor 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4791" y="584200"/>
            <a:ext cx="6001897" cy="3863864"/>
          </a:xfrm>
        </p:spPr>
        <p:txBody>
          <a:bodyPr tIns="90000" anchor="t" anchorCtr="0"/>
          <a:lstStyle>
            <a:lvl1pPr>
              <a:defRPr sz="7200">
                <a:latin typeface="VIA Type Office Light" panose="02000503000000020004" pitchFamily="2" charset="0"/>
              </a:defRPr>
            </a:lvl1pPr>
          </a:lstStyle>
          <a:p>
            <a:r>
              <a:rPr lang="da-DK" dirty="0"/>
              <a:t>Overskrift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1141E-2527-4759-A086-BA2462B7CB2E}" type="datetime2">
              <a:rPr lang="da-DK" smtClean="0"/>
              <a:t>21. oktober 2024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Titel på præsentationen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12" name="AutoShape 4"/>
          <p:cNvSpPr>
            <a:spLocks/>
          </p:cNvSpPr>
          <p:nvPr userDrawn="1"/>
        </p:nvSpPr>
        <p:spPr bwMode="gray">
          <a:xfrm>
            <a:off x="-1951038" y="584200"/>
            <a:ext cx="1871663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Highlight </a:t>
            </a: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ord i overskrift </a:t>
            </a:r>
            <a:b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ved at markere ordet(ene) </a:t>
            </a:r>
            <a:b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og vælge Overskrift-fonten</a:t>
            </a: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 </a:t>
            </a:r>
            <a:b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VIA Type Office regular</a:t>
            </a:r>
            <a:endParaRPr lang="da-DK" altLang="da-DK" sz="1000" b="1" noProof="1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042"/>
          <a:stretch/>
        </p:blipFill>
        <p:spPr bwMode="auto">
          <a:xfrm>
            <a:off x="-1620688" y="1304765"/>
            <a:ext cx="1525375" cy="502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3"/>
          <p:cNvSpPr txBox="1"/>
          <p:nvPr userDrawn="1"/>
        </p:nvSpPr>
        <p:spPr>
          <a:xfrm>
            <a:off x="-2330450" y="1916113"/>
            <a:ext cx="2209800" cy="92333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layout/design</a:t>
            </a:r>
            <a:b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Højre klik udenfor dit slide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et passende layout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fra “drop ned” menuen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Når du laver et nyt slide kan du vælge layout direkt under knappen ‘Nyt dias’</a:t>
            </a:r>
          </a:p>
        </p:txBody>
      </p:sp>
      <p:sp>
        <p:nvSpPr>
          <p:cNvPr id="13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576000" y="5922000"/>
            <a:ext cx="1836000" cy="374400"/>
          </a:xfrm>
          <a:blipFill>
            <a:blip r:embed="rId3"/>
            <a:stretch>
              <a:fillRect/>
            </a:stretch>
          </a:blipFill>
        </p:spPr>
        <p:txBody>
          <a:bodyPr tIns="0">
            <a:normAutofit/>
          </a:bodyPr>
          <a:lstStyle>
            <a:lvl1pPr>
              <a:defRPr sz="100"/>
            </a:lvl1pPr>
          </a:lstStyle>
          <a:p>
            <a:pPr lvl="0"/>
            <a:r>
              <a:rPr lang="da-DK" noProof="1"/>
              <a:t>Klik for at redigere i master</a:t>
            </a:r>
          </a:p>
        </p:txBody>
      </p:sp>
      <p:grpSp>
        <p:nvGrpSpPr>
          <p:cNvPr id="14" name="Gruppe 37"/>
          <p:cNvGrpSpPr/>
          <p:nvPr userDrawn="1"/>
        </p:nvGrpSpPr>
        <p:grpSpPr>
          <a:xfrm>
            <a:off x="-2261220" y="3657183"/>
            <a:ext cx="2148167" cy="3180414"/>
            <a:chOff x="-2261220" y="2628888"/>
            <a:chExt cx="2148167" cy="3180414"/>
          </a:xfrm>
        </p:grpSpPr>
        <p:pic>
          <p:nvPicPr>
            <p:cNvPr id="15" name="Picture 2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261220" y="3506000"/>
              <a:ext cx="2131203" cy="20485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16" name="TextBox 11"/>
            <p:cNvSpPr txBox="1"/>
            <p:nvPr userDrawn="1"/>
          </p:nvSpPr>
          <p:spPr>
            <a:xfrm>
              <a:off x="-1944724" y="2628888"/>
              <a:ext cx="1824090" cy="8463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>
              <a:spAutoFit/>
            </a:bodyPr>
            <a:lstStyle/>
            <a:p>
              <a:pPr algn="r">
                <a:spcBef>
                  <a:spcPts val="600"/>
                </a:spcBef>
                <a:defRPr/>
              </a:pP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Skift baggrundsfarve</a:t>
              </a:r>
              <a:b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</a:b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1. </a:t>
              </a:r>
              <a:r>
                <a:rPr lang="da-DK" sz="10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K</a:t>
              </a:r>
              <a:r>
                <a:rPr lang="da-DK" sz="100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lik udenfor diaset,</a:t>
              </a:r>
              <a:r>
                <a:rPr lang="da-DK" sz="1000" baseline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vælg </a:t>
              </a:r>
              <a:r>
                <a:rPr lang="da-DK" sz="1000" b="1" baseline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Formater baggrund </a:t>
              </a:r>
            </a:p>
            <a:p>
              <a:pPr algn="r">
                <a:spcBef>
                  <a:spcPts val="600"/>
                </a:spcBef>
                <a:defRPr/>
              </a:pP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2. </a:t>
              </a:r>
              <a:r>
                <a:rPr lang="da-DK" sz="10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Vælg</a:t>
              </a: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‘Massiv udfyldning’</a:t>
              </a:r>
              <a:r>
                <a:rPr lang="da-DK" sz="10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og vælg farve</a:t>
              </a:r>
              <a:r>
                <a:rPr lang="da-DK" sz="1000" b="0" baseline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fra VIAs farvepalette</a:t>
              </a:r>
            </a:p>
          </p:txBody>
        </p:sp>
        <p:grpSp>
          <p:nvGrpSpPr>
            <p:cNvPr id="17" name="Gruppe 40"/>
            <p:cNvGrpSpPr/>
            <p:nvPr userDrawn="1"/>
          </p:nvGrpSpPr>
          <p:grpSpPr>
            <a:xfrm>
              <a:off x="-1426464" y="4317211"/>
              <a:ext cx="1313411" cy="1492091"/>
              <a:chOff x="-1426464" y="4279878"/>
              <a:chExt cx="1313411" cy="1492091"/>
            </a:xfrm>
          </p:grpSpPr>
          <p:pic>
            <p:nvPicPr>
              <p:cNvPr id="18" name="Picture 2"/>
              <p:cNvPicPr>
                <a:picLocks noChangeAspect="1" noChangeArrowheads="1"/>
              </p:cNvPicPr>
              <p:nvPr userDrawn="1"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394252" y="4279878"/>
                <a:ext cx="1264235" cy="14920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cxnSp>
            <p:nvCxnSpPr>
              <p:cNvPr id="19" name="Lige forbindelse 42"/>
              <p:cNvCxnSpPr/>
              <p:nvPr userDrawn="1"/>
            </p:nvCxnSpPr>
            <p:spPr>
              <a:xfrm>
                <a:off x="-1426464" y="5486400"/>
                <a:ext cx="1313411" cy="12967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Lige forbindelse 43"/>
              <p:cNvCxnSpPr/>
              <p:nvPr userDrawn="1"/>
            </p:nvCxnSpPr>
            <p:spPr>
              <a:xfrm flipV="1">
                <a:off x="-1426464" y="5486400"/>
                <a:ext cx="1306761" cy="13633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Rektangel 44"/>
              <p:cNvSpPr/>
              <p:nvPr userDrawn="1"/>
            </p:nvSpPr>
            <p:spPr>
              <a:xfrm>
                <a:off x="-1124764" y="4855860"/>
                <a:ext cx="105385" cy="108012"/>
              </a:xfrm>
              <a:prstGeom prst="rect">
                <a:avLst/>
              </a:prstGeom>
              <a:noFill/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 dirty="0"/>
              </a:p>
            </p:txBody>
          </p:sp>
        </p:grpSp>
      </p:grpSp>
      <p:sp>
        <p:nvSpPr>
          <p:cNvPr id="22" name="Rektangel 46"/>
          <p:cNvSpPr/>
          <p:nvPr userDrawn="1"/>
        </p:nvSpPr>
        <p:spPr>
          <a:xfrm>
            <a:off x="-1019379" y="5777498"/>
            <a:ext cx="889362" cy="11053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cxnSp>
        <p:nvCxnSpPr>
          <p:cNvPr id="23" name="Lige forbindelse 47"/>
          <p:cNvCxnSpPr>
            <a:endCxn id="22" idx="0"/>
          </p:cNvCxnSpPr>
          <p:nvPr userDrawn="1"/>
        </p:nvCxnSpPr>
        <p:spPr>
          <a:xfrm>
            <a:off x="-720588" y="4448064"/>
            <a:ext cx="145890" cy="13294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kstboks 45"/>
          <p:cNvSpPr txBox="1"/>
          <p:nvPr userDrawn="1"/>
        </p:nvSpPr>
        <p:spPr>
          <a:xfrm>
            <a:off x="-2389014" y="5918968"/>
            <a:ext cx="962550" cy="53436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lIns="0" tIns="36000" rIns="36000" bIns="3600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00" b="0" i="0" u="none" strike="noStrike" kern="1200" cap="none" spc="0" normalizeH="0" baseline="0" noProof="1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Den lyse grå baggrundsfarve </a:t>
            </a:r>
            <a:br>
              <a:rPr kumimoji="0" lang="da-DK" sz="1000" b="0" i="0" u="none" strike="noStrike" kern="1200" cap="none" spc="0" normalizeH="0" baseline="0" noProof="1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</a:br>
            <a:r>
              <a:rPr kumimoji="0" lang="da-DK" sz="1000" b="0" i="0" u="none" strike="noStrike" kern="1200" cap="none" spc="0" normalizeH="0" baseline="0" noProof="1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er highlightet </a:t>
            </a:r>
            <a:endParaRPr kumimoji="0" lang="da-DK" sz="1000" b="1" i="0" u="none" strike="noStrike" kern="1200" cap="none" spc="0" normalizeH="0" baseline="0" noProof="1">
              <a:ln>
                <a:noFill/>
              </a:ln>
              <a:solidFill>
                <a:srgbClr val="414141"/>
              </a:solidFill>
              <a:effectLst/>
              <a:uLnTx/>
              <a:uFillTx/>
              <a:latin typeface="+mn-lt"/>
              <a:cs typeface="Arial" panose="020B0604020202020204" pitchFamily="34" charset="0"/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 flipV="1">
            <a:off x="-1426464" y="5975494"/>
            <a:ext cx="301700" cy="2106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746076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7342324" y="6337895"/>
            <a:ext cx="1377153" cy="374400"/>
          </a:xfrm>
          <a:prstGeom prst="rect">
            <a:avLst/>
          </a:prstGeom>
        </p:spPr>
        <p:txBody>
          <a:bodyPr/>
          <a:lstStyle>
            <a:lvl1pPr>
              <a:defRPr sz="600">
                <a:latin typeface="+mj-lt"/>
              </a:defRPr>
            </a:lvl1pPr>
          </a:lstStyle>
          <a:p>
            <a:r>
              <a:rPr lang="da-DK"/>
              <a:t>November 2016</a:t>
            </a:r>
            <a:endParaRPr lang="da-DK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0484" y="6337601"/>
            <a:ext cx="5208985" cy="374001"/>
          </a:xfrm>
          <a:prstGeom prst="rect">
            <a:avLst/>
          </a:prstGeom>
        </p:spPr>
        <p:txBody>
          <a:bodyPr/>
          <a:lstStyle>
            <a:lvl1pPr>
              <a:defRPr sz="600">
                <a:latin typeface="+mj-lt"/>
              </a:defRPr>
            </a:lvl1pPr>
          </a:lstStyle>
          <a:p>
            <a:r>
              <a:rPr lang="da-DK"/>
              <a:t>INM – Market segmentation and positioning/ © Trine M. Nielsen</a:t>
            </a:r>
            <a:endParaRPr lang="da-DK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68438" y="6337895"/>
            <a:ext cx="351040" cy="216024"/>
          </a:xfrm>
          <a:prstGeom prst="rect">
            <a:avLst/>
          </a:prstGeom>
        </p:spPr>
        <p:txBody>
          <a:bodyPr/>
          <a:lstStyle>
            <a:lvl1pPr>
              <a:defRPr sz="600">
                <a:latin typeface="+mj-lt"/>
              </a:defRPr>
            </a:lvl1pPr>
          </a:lstStyle>
          <a:p>
            <a:fld id="{5BA07366-CB75-4AA8-9E5B-928B849F427C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8" name="Text Placeholder 16"/>
          <p:cNvSpPr>
            <a:spLocks noGrp="1"/>
          </p:cNvSpPr>
          <p:nvPr>
            <p:ph type="body" sz="quarter" idx="16"/>
          </p:nvPr>
        </p:nvSpPr>
        <p:spPr>
          <a:xfrm>
            <a:off x="426714" y="6322320"/>
            <a:ext cx="1377001" cy="374400"/>
          </a:xfrm>
          <a:blipFill>
            <a:blip r:embed="rId2"/>
            <a:stretch>
              <a:fillRect/>
            </a:stretch>
          </a:blipFill>
        </p:spPr>
        <p:txBody>
          <a:bodyPr tIns="0">
            <a:normAutofit/>
          </a:bodyPr>
          <a:lstStyle>
            <a:lvl1pPr>
              <a:defRPr sz="100"/>
            </a:lvl1pPr>
          </a:lstStyle>
          <a:p>
            <a:pPr lvl="0"/>
            <a:r>
              <a:rPr lang="da-DK" noProof="1"/>
              <a:t>Rediger typografien i masterens</a:t>
            </a:r>
          </a:p>
        </p:txBody>
      </p:sp>
    </p:spTree>
    <p:extLst>
      <p:ext uri="{BB962C8B-B14F-4D97-AF65-F5344CB8AC3E}">
        <p14:creationId xmlns:p14="http://schemas.microsoft.com/office/powerpoint/2010/main" val="18008039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6714" y="457200"/>
            <a:ext cx="3152305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493294" y="987426"/>
            <a:ext cx="5226183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26714" y="2057400"/>
            <a:ext cx="3281593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7342324" y="6337895"/>
            <a:ext cx="1377153" cy="374400"/>
          </a:xfrm>
          <a:prstGeom prst="rect">
            <a:avLst/>
          </a:prstGeom>
        </p:spPr>
        <p:txBody>
          <a:bodyPr/>
          <a:lstStyle>
            <a:lvl1pPr>
              <a:defRPr sz="600">
                <a:latin typeface="+mj-lt"/>
              </a:defRPr>
            </a:lvl1pPr>
          </a:lstStyle>
          <a:p>
            <a:r>
              <a:rPr lang="da-DK"/>
              <a:t>November 2016</a:t>
            </a:r>
            <a:endParaRPr lang="da-DK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0484" y="6337601"/>
            <a:ext cx="5208985" cy="374001"/>
          </a:xfrm>
          <a:prstGeom prst="rect">
            <a:avLst/>
          </a:prstGeom>
        </p:spPr>
        <p:txBody>
          <a:bodyPr/>
          <a:lstStyle>
            <a:lvl1pPr>
              <a:defRPr sz="600">
                <a:latin typeface="+mj-lt"/>
              </a:defRPr>
            </a:lvl1pPr>
          </a:lstStyle>
          <a:p>
            <a:r>
              <a:rPr lang="da-DK"/>
              <a:t>INM – Market segmentation and positioning/ © Trine M. Nielsen</a:t>
            </a:r>
            <a:endParaRPr lang="da-DK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68438" y="6337895"/>
            <a:ext cx="351040" cy="216024"/>
          </a:xfrm>
          <a:prstGeom prst="rect">
            <a:avLst/>
          </a:prstGeom>
        </p:spPr>
        <p:txBody>
          <a:bodyPr/>
          <a:lstStyle>
            <a:lvl1pPr>
              <a:defRPr sz="600">
                <a:latin typeface="+mj-lt"/>
              </a:defRPr>
            </a:lvl1pPr>
          </a:lstStyle>
          <a:p>
            <a:fld id="{5BA07366-CB75-4AA8-9E5B-928B849F427C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1" name="Text Placeholder 16"/>
          <p:cNvSpPr>
            <a:spLocks noGrp="1"/>
          </p:cNvSpPr>
          <p:nvPr>
            <p:ph type="body" sz="quarter" idx="16"/>
          </p:nvPr>
        </p:nvSpPr>
        <p:spPr>
          <a:xfrm>
            <a:off x="426714" y="6322320"/>
            <a:ext cx="1377001" cy="374400"/>
          </a:xfrm>
          <a:blipFill>
            <a:blip r:embed="rId2"/>
            <a:stretch>
              <a:fillRect/>
            </a:stretch>
          </a:blipFill>
        </p:spPr>
        <p:txBody>
          <a:bodyPr tIns="0">
            <a:normAutofit/>
          </a:bodyPr>
          <a:lstStyle>
            <a:lvl1pPr>
              <a:defRPr sz="100"/>
            </a:lvl1pPr>
          </a:lstStyle>
          <a:p>
            <a:pPr lvl="0"/>
            <a:r>
              <a:rPr lang="da-DK" noProof="1"/>
              <a:t>Rediger typografien i masterens</a:t>
            </a:r>
          </a:p>
        </p:txBody>
      </p:sp>
      <p:cxnSp>
        <p:nvCxnSpPr>
          <p:cNvPr id="14" name="Lige forbindelse 13"/>
          <p:cNvCxnSpPr/>
          <p:nvPr userDrawn="1"/>
        </p:nvCxnSpPr>
        <p:spPr>
          <a:xfrm>
            <a:off x="2035969" y="6328891"/>
            <a:ext cx="51435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Lige forbindelse 14"/>
          <p:cNvCxnSpPr/>
          <p:nvPr userDrawn="1"/>
        </p:nvCxnSpPr>
        <p:spPr>
          <a:xfrm>
            <a:off x="7400108" y="6329318"/>
            <a:ext cx="131936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82527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6714" y="457200"/>
            <a:ext cx="3152305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3568555" y="987426"/>
            <a:ext cx="5150922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a-DK"/>
              <a:t>Klik på ikonet for at tilføje et billede</a:t>
            </a:r>
            <a:endParaRPr lang="en-US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26714" y="2057400"/>
            <a:ext cx="3281593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7342324" y="6337895"/>
            <a:ext cx="1377153" cy="374400"/>
          </a:xfrm>
          <a:prstGeom prst="rect">
            <a:avLst/>
          </a:prstGeom>
        </p:spPr>
        <p:txBody>
          <a:bodyPr/>
          <a:lstStyle>
            <a:lvl1pPr>
              <a:defRPr sz="600">
                <a:latin typeface="+mj-lt"/>
              </a:defRPr>
            </a:lvl1pPr>
          </a:lstStyle>
          <a:p>
            <a:r>
              <a:rPr lang="da-DK"/>
              <a:t>November 2016</a:t>
            </a:r>
            <a:endParaRPr lang="da-DK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0484" y="6337601"/>
            <a:ext cx="5208985" cy="374001"/>
          </a:xfrm>
          <a:prstGeom prst="rect">
            <a:avLst/>
          </a:prstGeom>
        </p:spPr>
        <p:txBody>
          <a:bodyPr/>
          <a:lstStyle>
            <a:lvl1pPr>
              <a:defRPr sz="600">
                <a:latin typeface="+mj-lt"/>
              </a:defRPr>
            </a:lvl1pPr>
          </a:lstStyle>
          <a:p>
            <a:r>
              <a:rPr lang="da-DK"/>
              <a:t>INM – Market segmentation and positioning/ © Trine M. Nielsen</a:t>
            </a:r>
            <a:endParaRPr lang="da-DK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68438" y="6337895"/>
            <a:ext cx="351040" cy="216024"/>
          </a:xfrm>
          <a:prstGeom prst="rect">
            <a:avLst/>
          </a:prstGeom>
        </p:spPr>
        <p:txBody>
          <a:bodyPr/>
          <a:lstStyle>
            <a:lvl1pPr>
              <a:defRPr sz="600">
                <a:latin typeface="+mj-lt"/>
              </a:defRPr>
            </a:lvl1pPr>
          </a:lstStyle>
          <a:p>
            <a:fld id="{5BA07366-CB75-4AA8-9E5B-928B849F427C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1" name="Text Placeholder 16"/>
          <p:cNvSpPr>
            <a:spLocks noGrp="1"/>
          </p:cNvSpPr>
          <p:nvPr>
            <p:ph type="body" sz="quarter" idx="16"/>
          </p:nvPr>
        </p:nvSpPr>
        <p:spPr>
          <a:xfrm>
            <a:off x="426714" y="6322320"/>
            <a:ext cx="1377001" cy="374400"/>
          </a:xfrm>
          <a:blipFill>
            <a:blip r:embed="rId2"/>
            <a:stretch>
              <a:fillRect/>
            </a:stretch>
          </a:blipFill>
        </p:spPr>
        <p:txBody>
          <a:bodyPr tIns="0">
            <a:normAutofit/>
          </a:bodyPr>
          <a:lstStyle>
            <a:lvl1pPr>
              <a:defRPr sz="100"/>
            </a:lvl1pPr>
          </a:lstStyle>
          <a:p>
            <a:pPr lvl="0"/>
            <a:r>
              <a:rPr lang="da-DK" noProof="1"/>
              <a:t>Rediger typografien i masterens</a:t>
            </a:r>
          </a:p>
        </p:txBody>
      </p:sp>
      <p:cxnSp>
        <p:nvCxnSpPr>
          <p:cNvPr id="12" name="Lige forbindelse 11"/>
          <p:cNvCxnSpPr/>
          <p:nvPr userDrawn="1"/>
        </p:nvCxnSpPr>
        <p:spPr>
          <a:xfrm>
            <a:off x="1970484" y="6337600"/>
            <a:ext cx="520898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Lige forbindelse 13"/>
          <p:cNvCxnSpPr/>
          <p:nvPr userDrawn="1"/>
        </p:nvCxnSpPr>
        <p:spPr>
          <a:xfrm>
            <a:off x="2035969" y="6328891"/>
            <a:ext cx="51435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Lige forbindelse 14"/>
          <p:cNvCxnSpPr/>
          <p:nvPr userDrawn="1"/>
        </p:nvCxnSpPr>
        <p:spPr>
          <a:xfrm>
            <a:off x="7400108" y="6329318"/>
            <a:ext cx="131936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37572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7342324" y="6337895"/>
            <a:ext cx="1377153" cy="374400"/>
          </a:xfrm>
          <a:prstGeom prst="rect">
            <a:avLst/>
          </a:prstGeom>
        </p:spPr>
        <p:txBody>
          <a:bodyPr/>
          <a:lstStyle>
            <a:lvl1pPr>
              <a:defRPr sz="600">
                <a:latin typeface="+mj-lt"/>
              </a:defRPr>
            </a:lvl1pPr>
          </a:lstStyle>
          <a:p>
            <a:r>
              <a:rPr lang="da-DK"/>
              <a:t>November 2016</a:t>
            </a:r>
            <a:endParaRPr lang="da-DK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0484" y="6337601"/>
            <a:ext cx="5208985" cy="374001"/>
          </a:xfrm>
          <a:prstGeom prst="rect">
            <a:avLst/>
          </a:prstGeom>
        </p:spPr>
        <p:txBody>
          <a:bodyPr/>
          <a:lstStyle>
            <a:lvl1pPr>
              <a:defRPr sz="600">
                <a:latin typeface="+mj-lt"/>
              </a:defRPr>
            </a:lvl1pPr>
          </a:lstStyle>
          <a:p>
            <a:r>
              <a:rPr lang="da-DK"/>
              <a:t>INM – Market segmentation and positioning/ © Trine M. Nielsen</a:t>
            </a:r>
            <a:endParaRPr lang="da-DK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68438" y="6337895"/>
            <a:ext cx="351040" cy="216024"/>
          </a:xfrm>
          <a:prstGeom prst="rect">
            <a:avLst/>
          </a:prstGeom>
        </p:spPr>
        <p:txBody>
          <a:bodyPr/>
          <a:lstStyle>
            <a:lvl1pPr>
              <a:defRPr sz="600">
                <a:latin typeface="+mj-lt"/>
              </a:defRPr>
            </a:lvl1pPr>
          </a:lstStyle>
          <a:p>
            <a:fld id="{5BA07366-CB75-4AA8-9E5B-928B849F427C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0" name="Text Placeholder 16"/>
          <p:cNvSpPr>
            <a:spLocks noGrp="1"/>
          </p:cNvSpPr>
          <p:nvPr>
            <p:ph type="body" sz="quarter" idx="16"/>
          </p:nvPr>
        </p:nvSpPr>
        <p:spPr>
          <a:xfrm>
            <a:off x="426714" y="6322320"/>
            <a:ext cx="1377001" cy="374400"/>
          </a:xfrm>
          <a:blipFill>
            <a:blip r:embed="rId2"/>
            <a:stretch>
              <a:fillRect/>
            </a:stretch>
          </a:blipFill>
        </p:spPr>
        <p:txBody>
          <a:bodyPr tIns="0">
            <a:normAutofit/>
          </a:bodyPr>
          <a:lstStyle>
            <a:lvl1pPr>
              <a:defRPr sz="100"/>
            </a:lvl1pPr>
          </a:lstStyle>
          <a:p>
            <a:pPr lvl="0"/>
            <a:r>
              <a:rPr lang="da-DK" noProof="1"/>
              <a:t>Rediger typografien i masterens</a:t>
            </a:r>
          </a:p>
        </p:txBody>
      </p:sp>
      <p:cxnSp>
        <p:nvCxnSpPr>
          <p:cNvPr id="13" name="Lige forbindelse 12"/>
          <p:cNvCxnSpPr/>
          <p:nvPr userDrawn="1"/>
        </p:nvCxnSpPr>
        <p:spPr>
          <a:xfrm>
            <a:off x="2035969" y="6328891"/>
            <a:ext cx="51435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Lige forbindelse 13"/>
          <p:cNvCxnSpPr/>
          <p:nvPr userDrawn="1"/>
        </p:nvCxnSpPr>
        <p:spPr>
          <a:xfrm>
            <a:off x="7400108" y="6329318"/>
            <a:ext cx="131936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980594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475037" y="365125"/>
            <a:ext cx="2244440" cy="5811838"/>
          </a:xfrm>
        </p:spPr>
        <p:txBody>
          <a:bodyPr vert="eaVert"/>
          <a:lstStyle/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26715" y="365125"/>
            <a:ext cx="6603207" cy="5811838"/>
          </a:xfrm>
        </p:spPr>
        <p:txBody>
          <a:bodyPr vert="eaVert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7342324" y="6337895"/>
            <a:ext cx="1377153" cy="374400"/>
          </a:xfrm>
          <a:prstGeom prst="rect">
            <a:avLst/>
          </a:prstGeom>
        </p:spPr>
        <p:txBody>
          <a:bodyPr/>
          <a:lstStyle>
            <a:lvl1pPr>
              <a:defRPr sz="600">
                <a:latin typeface="+mj-lt"/>
              </a:defRPr>
            </a:lvl1pPr>
          </a:lstStyle>
          <a:p>
            <a:r>
              <a:rPr lang="da-DK"/>
              <a:t>November 2016</a:t>
            </a:r>
            <a:endParaRPr lang="da-DK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0484" y="6337601"/>
            <a:ext cx="5208985" cy="374001"/>
          </a:xfrm>
          <a:prstGeom prst="rect">
            <a:avLst/>
          </a:prstGeom>
        </p:spPr>
        <p:txBody>
          <a:bodyPr/>
          <a:lstStyle>
            <a:lvl1pPr>
              <a:defRPr sz="600">
                <a:latin typeface="+mj-lt"/>
              </a:defRPr>
            </a:lvl1pPr>
          </a:lstStyle>
          <a:p>
            <a:r>
              <a:rPr lang="da-DK"/>
              <a:t>INM – Market segmentation and positioning/ © Trine M. Nielsen</a:t>
            </a:r>
            <a:endParaRPr lang="da-DK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68438" y="6337895"/>
            <a:ext cx="351040" cy="216024"/>
          </a:xfrm>
          <a:prstGeom prst="rect">
            <a:avLst/>
          </a:prstGeom>
        </p:spPr>
        <p:txBody>
          <a:bodyPr/>
          <a:lstStyle>
            <a:lvl1pPr>
              <a:defRPr sz="600">
                <a:latin typeface="+mj-lt"/>
              </a:defRPr>
            </a:lvl1pPr>
          </a:lstStyle>
          <a:p>
            <a:fld id="{5BA07366-CB75-4AA8-9E5B-928B849F427C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0" name="Text Placeholder 16"/>
          <p:cNvSpPr>
            <a:spLocks noGrp="1"/>
          </p:cNvSpPr>
          <p:nvPr>
            <p:ph type="body" sz="quarter" idx="16"/>
          </p:nvPr>
        </p:nvSpPr>
        <p:spPr>
          <a:xfrm>
            <a:off x="426714" y="6322320"/>
            <a:ext cx="1377001" cy="374400"/>
          </a:xfrm>
          <a:blipFill>
            <a:blip r:embed="rId2"/>
            <a:stretch>
              <a:fillRect/>
            </a:stretch>
          </a:blipFill>
        </p:spPr>
        <p:txBody>
          <a:bodyPr tIns="0">
            <a:normAutofit/>
          </a:bodyPr>
          <a:lstStyle>
            <a:lvl1pPr>
              <a:defRPr sz="100"/>
            </a:lvl1pPr>
          </a:lstStyle>
          <a:p>
            <a:pPr lvl="0"/>
            <a:r>
              <a:rPr lang="da-DK" noProof="1"/>
              <a:t>Rediger typografien i masterens</a:t>
            </a:r>
          </a:p>
        </p:txBody>
      </p:sp>
      <p:cxnSp>
        <p:nvCxnSpPr>
          <p:cNvPr id="13" name="Lige forbindelse 12"/>
          <p:cNvCxnSpPr/>
          <p:nvPr userDrawn="1"/>
        </p:nvCxnSpPr>
        <p:spPr>
          <a:xfrm>
            <a:off x="2035969" y="6328891"/>
            <a:ext cx="51435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Lige forbindelse 13"/>
          <p:cNvCxnSpPr/>
          <p:nvPr userDrawn="1"/>
        </p:nvCxnSpPr>
        <p:spPr>
          <a:xfrm>
            <a:off x="7400108" y="6329318"/>
            <a:ext cx="131936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7323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III - medium 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7200" y="584200"/>
            <a:ext cx="5969489" cy="1188616"/>
          </a:xfrm>
        </p:spPr>
        <p:txBody>
          <a:bodyPr tIns="97200" anchor="t" anchorCtr="0"/>
          <a:lstStyle>
            <a:lvl1pPr>
              <a:defRPr>
                <a:latin typeface="VIA Type Office Light" panose="02000503000000020004" pitchFamily="2" charset="0"/>
              </a:defRPr>
            </a:lvl1pPr>
          </a:lstStyle>
          <a:p>
            <a:r>
              <a:rPr lang="da-DK" dirty="0"/>
              <a:t>Overskrift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76001" y="1835441"/>
            <a:ext cx="5940688" cy="1125858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  <a:latin typeface="VIA Type Office Light" panose="02000503000000020004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/>
              <a:t>Underoverskrift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BC75B-4F11-4478-B54B-732E83F76A76}" type="datetime2">
              <a:rPr lang="da-DK" smtClean="0"/>
              <a:t>21. oktober 2024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Titel på præsentationen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da-DK" smtClean="0"/>
              <a:t>‹nr.›</a:t>
            </a:fld>
            <a:endParaRPr lang="da-DK" dirty="0"/>
          </a:p>
        </p:txBody>
      </p:sp>
      <p:pic>
        <p:nvPicPr>
          <p:cNvPr id="13" name="Picture 3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042"/>
          <a:stretch/>
        </p:blipFill>
        <p:spPr bwMode="auto">
          <a:xfrm>
            <a:off x="-1620688" y="1304765"/>
            <a:ext cx="1525375" cy="502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AutoShape 4"/>
          <p:cNvSpPr>
            <a:spLocks/>
          </p:cNvSpPr>
          <p:nvPr userDrawn="1"/>
        </p:nvSpPr>
        <p:spPr bwMode="gray">
          <a:xfrm>
            <a:off x="-2196752" y="584200"/>
            <a:ext cx="2117377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Highlight </a:t>
            </a: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anden linje i overskriften</a:t>
            </a:r>
            <a:b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ved at markere ordet(ene) </a:t>
            </a:r>
            <a:b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og vælge Overskrift-fonten</a:t>
            </a: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 </a:t>
            </a:r>
            <a:b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VIA Type Office regular</a:t>
            </a:r>
            <a:endParaRPr lang="da-DK" altLang="da-DK" sz="1000" b="1" noProof="1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sp>
        <p:nvSpPr>
          <p:cNvPr id="15" name="TextBox 3"/>
          <p:cNvSpPr txBox="1"/>
          <p:nvPr userDrawn="1"/>
        </p:nvSpPr>
        <p:spPr>
          <a:xfrm>
            <a:off x="-2330450" y="1916113"/>
            <a:ext cx="2209800" cy="92333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layout/design</a:t>
            </a:r>
            <a:b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Højre klik udenfor dit slide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et passende layout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fra “drop ned” menuen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Når du laver et nyt slide kan du vælge layout direkt under knappen ‘Nyt dias’</a:t>
            </a:r>
          </a:p>
        </p:txBody>
      </p:sp>
      <p:sp>
        <p:nvSpPr>
          <p:cNvPr id="12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576000" y="5922000"/>
            <a:ext cx="1836000" cy="374400"/>
          </a:xfrm>
          <a:blipFill>
            <a:blip r:embed="rId3"/>
            <a:stretch>
              <a:fillRect/>
            </a:stretch>
          </a:blipFill>
        </p:spPr>
        <p:txBody>
          <a:bodyPr tIns="0">
            <a:normAutofit/>
          </a:bodyPr>
          <a:lstStyle>
            <a:lvl1pPr>
              <a:defRPr sz="100"/>
            </a:lvl1pPr>
          </a:lstStyle>
          <a:p>
            <a:pPr lvl="0"/>
            <a:r>
              <a:rPr lang="da-DK" noProof="1"/>
              <a:t>Klik for at redigere i master</a:t>
            </a:r>
          </a:p>
        </p:txBody>
      </p:sp>
      <p:grpSp>
        <p:nvGrpSpPr>
          <p:cNvPr id="8" name="Group 7"/>
          <p:cNvGrpSpPr/>
          <p:nvPr userDrawn="1"/>
        </p:nvGrpSpPr>
        <p:grpSpPr>
          <a:xfrm>
            <a:off x="-2389014" y="3657183"/>
            <a:ext cx="2275961" cy="3180414"/>
            <a:chOff x="-2389014" y="3657183"/>
            <a:chExt cx="2275961" cy="3180414"/>
          </a:xfrm>
        </p:grpSpPr>
        <p:grpSp>
          <p:nvGrpSpPr>
            <p:cNvPr id="16" name="Gruppe 37"/>
            <p:cNvGrpSpPr/>
            <p:nvPr userDrawn="1"/>
          </p:nvGrpSpPr>
          <p:grpSpPr>
            <a:xfrm>
              <a:off x="-2261220" y="3657183"/>
              <a:ext cx="2148167" cy="3180414"/>
              <a:chOff x="-2261220" y="2628888"/>
              <a:chExt cx="2148167" cy="3180414"/>
            </a:xfrm>
          </p:grpSpPr>
          <p:pic>
            <p:nvPicPr>
              <p:cNvPr id="17" name="Picture 2"/>
              <p:cNvPicPr>
                <a:picLocks noChangeAspect="1" noChangeArrowheads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261220" y="3506000"/>
                <a:ext cx="2131203" cy="20485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sp>
            <p:nvSpPr>
              <p:cNvPr id="18" name="TextBox 11"/>
              <p:cNvSpPr txBox="1"/>
              <p:nvPr userDrawn="1"/>
            </p:nvSpPr>
            <p:spPr>
              <a:xfrm>
                <a:off x="-1944724" y="2628888"/>
                <a:ext cx="1824090" cy="8463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>
                <a:spAutoFit/>
              </a:bodyPr>
              <a:lstStyle/>
              <a:p>
                <a:pPr algn="r">
                  <a:spcBef>
                    <a:spcPts val="600"/>
                  </a:spcBef>
                  <a:defRPr/>
                </a:pPr>
                <a:r>
                  <a:rPr lang="da-DK" sz="1000" b="1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Skift baggrundsfarve</a:t>
                </a:r>
                <a:br>
                  <a:rPr lang="da-DK" sz="1000" b="1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</a:br>
                <a:r>
                  <a:rPr lang="da-DK" sz="1000" b="1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1. </a:t>
                </a:r>
                <a:r>
                  <a:rPr lang="da-DK" sz="1000" b="0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K</a:t>
                </a:r>
                <a:r>
                  <a:rPr lang="da-DK" sz="1000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lik udenfor diaset,</a:t>
                </a:r>
                <a:r>
                  <a:rPr lang="da-DK" sz="1000" baseline="0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 vælg </a:t>
                </a:r>
                <a:r>
                  <a:rPr lang="da-DK" sz="1000" b="1" baseline="0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Formater baggrund </a:t>
                </a:r>
              </a:p>
              <a:p>
                <a:pPr algn="r">
                  <a:spcBef>
                    <a:spcPts val="600"/>
                  </a:spcBef>
                  <a:defRPr/>
                </a:pPr>
                <a:r>
                  <a:rPr lang="da-DK" sz="1000" b="1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2. </a:t>
                </a:r>
                <a:r>
                  <a:rPr lang="da-DK" sz="1000" b="0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Vælg</a:t>
                </a:r>
                <a:r>
                  <a:rPr lang="da-DK" sz="1000" b="1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 ‘Massiv udfyldning’</a:t>
                </a:r>
                <a:r>
                  <a:rPr lang="da-DK" sz="1000" b="0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 og vælg farve</a:t>
                </a:r>
                <a:r>
                  <a:rPr lang="da-DK" sz="1000" b="0" baseline="0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 fra VIAs farvepalette</a:t>
                </a:r>
              </a:p>
            </p:txBody>
          </p:sp>
          <p:grpSp>
            <p:nvGrpSpPr>
              <p:cNvPr id="19" name="Gruppe 40"/>
              <p:cNvGrpSpPr/>
              <p:nvPr userDrawn="1"/>
            </p:nvGrpSpPr>
            <p:grpSpPr>
              <a:xfrm>
                <a:off x="-1426464" y="4317211"/>
                <a:ext cx="1313411" cy="1492091"/>
                <a:chOff x="-1426464" y="4279878"/>
                <a:chExt cx="1313411" cy="1492091"/>
              </a:xfrm>
            </p:grpSpPr>
            <p:pic>
              <p:nvPicPr>
                <p:cNvPr id="20" name="Picture 2"/>
                <p:cNvPicPr>
                  <a:picLocks noChangeAspect="1" noChangeArrowheads="1"/>
                </p:cNvPicPr>
                <p:nvPr userDrawn="1"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1394252" y="4279878"/>
                  <a:ext cx="1264235" cy="149209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</p:pic>
            <p:cxnSp>
              <p:nvCxnSpPr>
                <p:cNvPr id="21" name="Lige forbindelse 42"/>
                <p:cNvCxnSpPr/>
                <p:nvPr userDrawn="1"/>
              </p:nvCxnSpPr>
              <p:spPr>
                <a:xfrm>
                  <a:off x="-1426464" y="5486400"/>
                  <a:ext cx="1313411" cy="12967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Lige forbindelse 43"/>
                <p:cNvCxnSpPr/>
                <p:nvPr userDrawn="1"/>
              </p:nvCxnSpPr>
              <p:spPr>
                <a:xfrm flipV="1">
                  <a:off x="-1426464" y="5486400"/>
                  <a:ext cx="1306761" cy="13633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3" name="Rektangel 44"/>
                <p:cNvSpPr/>
                <p:nvPr userDrawn="1"/>
              </p:nvSpPr>
              <p:spPr>
                <a:xfrm>
                  <a:off x="-1124764" y="4855860"/>
                  <a:ext cx="105385" cy="108012"/>
                </a:xfrm>
                <a:prstGeom prst="rect">
                  <a:avLst/>
                </a:prstGeom>
                <a:noFill/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 dirty="0"/>
                </a:p>
              </p:txBody>
            </p:sp>
          </p:grpSp>
        </p:grpSp>
        <p:sp>
          <p:nvSpPr>
            <p:cNvPr id="24" name="Rektangel 46"/>
            <p:cNvSpPr/>
            <p:nvPr userDrawn="1"/>
          </p:nvSpPr>
          <p:spPr>
            <a:xfrm>
              <a:off x="-1019379" y="5777498"/>
              <a:ext cx="889362" cy="110532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cxnSp>
          <p:nvCxnSpPr>
            <p:cNvPr id="25" name="Lige forbindelse 47"/>
            <p:cNvCxnSpPr>
              <a:endCxn id="24" idx="0"/>
            </p:cNvCxnSpPr>
            <p:nvPr userDrawn="1"/>
          </p:nvCxnSpPr>
          <p:spPr>
            <a:xfrm>
              <a:off x="-762135" y="4503569"/>
              <a:ext cx="187437" cy="127392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kstboks 45"/>
            <p:cNvSpPr txBox="1"/>
            <p:nvPr userDrawn="1"/>
          </p:nvSpPr>
          <p:spPr>
            <a:xfrm>
              <a:off x="-2389014" y="5918968"/>
              <a:ext cx="962550" cy="53436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square" lIns="0" tIns="36000" rIns="36000" bIns="36000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1000" b="0" i="0" u="none" strike="noStrike" kern="1200" cap="none" spc="0" normalizeH="0" baseline="0" noProof="1">
                  <a:ln>
                    <a:noFill/>
                  </a:ln>
                  <a:solidFill>
                    <a:srgbClr val="414141"/>
                  </a:solidFill>
                  <a:effectLst/>
                  <a:uLnTx/>
                  <a:uFillTx/>
                  <a:latin typeface="+mn-lt"/>
                  <a:cs typeface="Arial" panose="020B0604020202020204" pitchFamily="34" charset="0"/>
                </a:rPr>
                <a:t>Den lyse grå baggrundsfarve </a:t>
              </a:r>
              <a:br>
                <a:rPr kumimoji="0" lang="da-DK" sz="1000" b="0" i="0" u="none" strike="noStrike" kern="1200" cap="none" spc="0" normalizeH="0" baseline="0" noProof="1">
                  <a:ln>
                    <a:noFill/>
                  </a:ln>
                  <a:solidFill>
                    <a:srgbClr val="414141"/>
                  </a:solidFill>
                  <a:effectLst/>
                  <a:uLnTx/>
                  <a:uFillTx/>
                  <a:latin typeface="+mn-lt"/>
                  <a:cs typeface="Arial" panose="020B0604020202020204" pitchFamily="34" charset="0"/>
                </a:rPr>
              </a:br>
              <a:r>
                <a:rPr kumimoji="0" lang="da-DK" sz="1000" b="0" i="0" u="none" strike="noStrike" kern="1200" cap="none" spc="0" normalizeH="0" baseline="0" noProof="1">
                  <a:ln>
                    <a:noFill/>
                  </a:ln>
                  <a:solidFill>
                    <a:srgbClr val="414141"/>
                  </a:solidFill>
                  <a:effectLst/>
                  <a:uLnTx/>
                  <a:uFillTx/>
                  <a:latin typeface="+mn-lt"/>
                  <a:cs typeface="Arial" panose="020B0604020202020204" pitchFamily="34" charset="0"/>
                </a:rPr>
                <a:t>er highlightet </a:t>
              </a:r>
              <a:endParaRPr kumimoji="0" lang="da-DK" sz="1000" b="1" i="0" u="none" strike="noStrike" kern="1200" cap="none" spc="0" normalizeH="0" baseline="0" noProof="1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endParaRPr>
            </a:p>
          </p:txBody>
        </p:sp>
        <p:cxnSp>
          <p:nvCxnSpPr>
            <p:cNvPr id="27" name="Straight Connector 26"/>
            <p:cNvCxnSpPr/>
            <p:nvPr userDrawn="1"/>
          </p:nvCxnSpPr>
          <p:spPr>
            <a:xfrm flipV="1">
              <a:off x="-1426464" y="5975494"/>
              <a:ext cx="301700" cy="21065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24323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III lys foto bag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1" name="Pladsholder til billede 7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9144000" cy="6858000"/>
          </a:xfrm>
        </p:spPr>
        <p:txBody>
          <a:bodyPr tIns="864000" anchor="ctr" anchorCtr="0">
            <a:normAutofit/>
          </a:bodyPr>
          <a:lstStyle>
            <a:lvl1pPr marL="0" indent="0" algn="ctr">
              <a:buNone/>
              <a:defRPr sz="1800" spc="0" baseline="0">
                <a:solidFill>
                  <a:schemeClr val="tx1"/>
                </a:solidFill>
                <a:latin typeface="VIA Type Office Light" panose="02000503000000020004" pitchFamily="2" charset="0"/>
              </a:defRPr>
            </a:lvl1pPr>
          </a:lstStyle>
          <a:p>
            <a:r>
              <a:rPr lang="en-GB" noProof="1"/>
              <a:t>Indsæt billede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7200" y="584200"/>
            <a:ext cx="5969489" cy="1188616"/>
          </a:xfrm>
        </p:spPr>
        <p:txBody>
          <a:bodyPr tIns="97200" anchor="t" anchorCtr="0"/>
          <a:lstStyle>
            <a:lvl1pPr>
              <a:defRPr>
                <a:latin typeface="VIA Type Office Light" panose="02000503000000020004" pitchFamily="2" charset="0"/>
              </a:defRPr>
            </a:lvl1pPr>
          </a:lstStyle>
          <a:p>
            <a:r>
              <a:rPr lang="da-DK" dirty="0"/>
              <a:t>Overskrift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76001" y="1835441"/>
            <a:ext cx="5940688" cy="1125858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  <a:latin typeface="VIA Type Office Light" panose="02000503000000020004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/>
              <a:t>Underoverskrift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DADFD-D157-4D97-A67A-05542057380F}" type="datetime2">
              <a:rPr lang="da-DK" smtClean="0"/>
              <a:t>21. oktober 2024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Titel på præsentationen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da-DK" smtClean="0"/>
              <a:t>‹nr.›</a:t>
            </a:fld>
            <a:endParaRPr lang="da-DK" dirty="0"/>
          </a:p>
        </p:txBody>
      </p:sp>
      <p:pic>
        <p:nvPicPr>
          <p:cNvPr id="13" name="Picture 3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042"/>
          <a:stretch/>
        </p:blipFill>
        <p:spPr bwMode="auto">
          <a:xfrm>
            <a:off x="-1620688" y="1304765"/>
            <a:ext cx="1525375" cy="502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AutoShape 4"/>
          <p:cNvSpPr>
            <a:spLocks/>
          </p:cNvSpPr>
          <p:nvPr userDrawn="1"/>
        </p:nvSpPr>
        <p:spPr bwMode="gray">
          <a:xfrm>
            <a:off x="-2196752" y="584200"/>
            <a:ext cx="2117377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Highlight </a:t>
            </a: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anden linje i overskriften</a:t>
            </a:r>
            <a:b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ved at markere ordet(ene) </a:t>
            </a:r>
            <a:b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og vælge Overskrift-fonten</a:t>
            </a: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 </a:t>
            </a:r>
            <a:b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VIA Type Office regular</a:t>
            </a:r>
            <a:endParaRPr lang="da-DK" altLang="da-DK" sz="1000" b="1" noProof="1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sp>
        <p:nvSpPr>
          <p:cNvPr id="18" name="TextBox 3"/>
          <p:cNvSpPr txBox="1"/>
          <p:nvPr userDrawn="1"/>
        </p:nvSpPr>
        <p:spPr>
          <a:xfrm>
            <a:off x="-2330450" y="1916113"/>
            <a:ext cx="2209800" cy="92333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layout/design</a:t>
            </a:r>
            <a:b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Højre klik udenfor dit slide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et passende layout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fra “drop ned” menuen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Når du laver et nyt slide kan du vælge layout direkt under knappen ‘Nyt dias’</a:t>
            </a:r>
          </a:p>
        </p:txBody>
      </p:sp>
      <p:sp>
        <p:nvSpPr>
          <p:cNvPr id="14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576000" y="5922000"/>
            <a:ext cx="1836000" cy="374400"/>
          </a:xfrm>
          <a:blipFill>
            <a:blip r:embed="rId3"/>
            <a:stretch>
              <a:fillRect/>
            </a:stretch>
          </a:blipFill>
        </p:spPr>
        <p:txBody>
          <a:bodyPr tIns="0">
            <a:normAutofit/>
          </a:bodyPr>
          <a:lstStyle>
            <a:lvl1pPr>
              <a:defRPr sz="100"/>
            </a:lvl1pPr>
          </a:lstStyle>
          <a:p>
            <a:pPr lvl="0"/>
            <a:r>
              <a:rPr lang="da-DK" noProof="1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3197281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ul Forside I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7200" y="584200"/>
            <a:ext cx="5969489" cy="1188616"/>
          </a:xfrm>
        </p:spPr>
        <p:txBody>
          <a:bodyPr tIns="97200" anchor="t" anchorCtr="0"/>
          <a:lstStyle>
            <a:lvl1pPr>
              <a:defRPr>
                <a:latin typeface="VIA Type Office Light" panose="02000503000000020004" pitchFamily="2" charset="0"/>
              </a:defRPr>
            </a:lvl1pPr>
          </a:lstStyle>
          <a:p>
            <a:r>
              <a:rPr lang="da-DK" dirty="0"/>
              <a:t>Overskrift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76001" y="1835441"/>
            <a:ext cx="5940688" cy="1125858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  <a:latin typeface="VIA Type Office Light" panose="02000503000000020004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/>
              <a:t>Underoverskrift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3DC74-F0C6-4ED3-9B16-1AD7E10464DD}" type="datetime2">
              <a:rPr lang="da-DK" smtClean="0"/>
              <a:t>21. oktober 2024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Titel på præsentationen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da-DK" smtClean="0"/>
              <a:t>‹nr.›</a:t>
            </a:fld>
            <a:endParaRPr lang="da-DK" dirty="0"/>
          </a:p>
        </p:txBody>
      </p:sp>
      <p:pic>
        <p:nvPicPr>
          <p:cNvPr id="13" name="Picture 3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042"/>
          <a:stretch/>
        </p:blipFill>
        <p:spPr bwMode="auto">
          <a:xfrm>
            <a:off x="-1620688" y="1304765"/>
            <a:ext cx="1525375" cy="502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utoShape 4"/>
          <p:cNvSpPr>
            <a:spLocks/>
          </p:cNvSpPr>
          <p:nvPr userDrawn="1"/>
        </p:nvSpPr>
        <p:spPr bwMode="gray">
          <a:xfrm>
            <a:off x="-2196752" y="584200"/>
            <a:ext cx="2117377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Highlight </a:t>
            </a: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anden linje i overskriften</a:t>
            </a:r>
            <a:b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ved at markere ordet(ene) </a:t>
            </a:r>
            <a:b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og vælge Overskrift-fonten</a:t>
            </a: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 </a:t>
            </a:r>
            <a:b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VIA Type Office regular</a:t>
            </a:r>
            <a:endParaRPr lang="da-DK" altLang="da-DK" sz="1000" b="1" noProof="1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sp>
        <p:nvSpPr>
          <p:cNvPr id="14" name="TextBox 3"/>
          <p:cNvSpPr txBox="1"/>
          <p:nvPr userDrawn="1"/>
        </p:nvSpPr>
        <p:spPr>
          <a:xfrm>
            <a:off x="-2330450" y="1916113"/>
            <a:ext cx="2209800" cy="92333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layout/design</a:t>
            </a:r>
            <a:b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Højre klik udenfor dit slide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et passende layout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fra “drop ned” menuen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Når du laver et nyt slide kan du vælge layout direkt under knappen ‘Nyt dias’</a:t>
            </a:r>
          </a:p>
        </p:txBody>
      </p:sp>
      <p:sp>
        <p:nvSpPr>
          <p:cNvPr id="12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576000" y="5922000"/>
            <a:ext cx="1836000" cy="374400"/>
          </a:xfrm>
          <a:blipFill>
            <a:blip r:embed="rId3"/>
            <a:stretch>
              <a:fillRect/>
            </a:stretch>
          </a:blipFill>
        </p:spPr>
        <p:txBody>
          <a:bodyPr tIns="0">
            <a:normAutofit/>
          </a:bodyPr>
          <a:lstStyle>
            <a:lvl1pPr>
              <a:defRPr sz="100"/>
            </a:lvl1pPr>
          </a:lstStyle>
          <a:p>
            <a:pPr lvl="0"/>
            <a:r>
              <a:rPr lang="da-DK" noProof="1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1357024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Forside I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7200" y="584200"/>
            <a:ext cx="5969488" cy="1188616"/>
          </a:xfrm>
        </p:spPr>
        <p:txBody>
          <a:bodyPr tIns="97200" anchor="t" anchorCtr="0"/>
          <a:lstStyle>
            <a:lvl1pPr>
              <a:defRPr>
                <a:latin typeface="VIA Type Office Light" panose="02000503000000020004" pitchFamily="2" charset="0"/>
              </a:defRPr>
            </a:lvl1pPr>
          </a:lstStyle>
          <a:p>
            <a:r>
              <a:rPr lang="da-DK" dirty="0"/>
              <a:t>Overskrift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76001" y="1835441"/>
            <a:ext cx="5940688" cy="1125858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  <a:latin typeface="VIA Type Office Light" panose="02000503000000020004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/>
              <a:t>Underoverskrift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BD4C3-4D1D-4BD3-B193-05BE4DE7C61A}" type="datetime2">
              <a:rPr lang="da-DK" smtClean="0"/>
              <a:t>21. oktober 2024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Titel på præsentationen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da-DK" smtClean="0"/>
              <a:t>‹nr.›</a:t>
            </a:fld>
            <a:endParaRPr lang="da-DK" dirty="0"/>
          </a:p>
        </p:txBody>
      </p:sp>
      <p:pic>
        <p:nvPicPr>
          <p:cNvPr id="13" name="Picture 3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042"/>
          <a:stretch/>
        </p:blipFill>
        <p:spPr bwMode="auto">
          <a:xfrm>
            <a:off x="-1620688" y="1304765"/>
            <a:ext cx="1525375" cy="502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AutoShape 4"/>
          <p:cNvSpPr>
            <a:spLocks/>
          </p:cNvSpPr>
          <p:nvPr userDrawn="1"/>
        </p:nvSpPr>
        <p:spPr bwMode="gray">
          <a:xfrm>
            <a:off x="-2196752" y="584200"/>
            <a:ext cx="2117377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Highlight </a:t>
            </a: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anden linje i overskriften</a:t>
            </a:r>
            <a:b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ved at markere ordet(ene) </a:t>
            </a:r>
            <a:b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og vælge Overskrift-fonten</a:t>
            </a: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 </a:t>
            </a:r>
            <a:b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VIA Type Office regular</a:t>
            </a:r>
            <a:endParaRPr lang="da-DK" altLang="da-DK" sz="1000" b="1" noProof="1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sp>
        <p:nvSpPr>
          <p:cNvPr id="15" name="TextBox 3"/>
          <p:cNvSpPr txBox="1"/>
          <p:nvPr userDrawn="1"/>
        </p:nvSpPr>
        <p:spPr>
          <a:xfrm>
            <a:off x="-2330450" y="1916113"/>
            <a:ext cx="2209800" cy="92333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layout/design</a:t>
            </a:r>
            <a:b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Højre klik udenfor dit slide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et passende layout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fra “drop ned” menuen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Når du laver et nyt slide kan du vælge layout direkt under knappen ‘Nyt dias’</a:t>
            </a:r>
          </a:p>
        </p:txBody>
      </p:sp>
      <p:sp>
        <p:nvSpPr>
          <p:cNvPr id="12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576000" y="5922000"/>
            <a:ext cx="1836000" cy="374400"/>
          </a:xfrm>
          <a:blipFill>
            <a:blip r:embed="rId3"/>
            <a:stretch>
              <a:fillRect/>
            </a:stretch>
          </a:blipFill>
        </p:spPr>
        <p:txBody>
          <a:bodyPr tIns="0">
            <a:normAutofit/>
          </a:bodyPr>
          <a:lstStyle>
            <a:lvl1pPr>
              <a:defRPr sz="100"/>
            </a:lvl1pPr>
          </a:lstStyle>
          <a:p>
            <a:pPr lvl="0"/>
            <a:r>
              <a:rPr lang="da-DK" noProof="1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3285127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ød Forside I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7200" y="584200"/>
            <a:ext cx="5969489" cy="1188616"/>
          </a:xfrm>
        </p:spPr>
        <p:txBody>
          <a:bodyPr tIns="97200" anchor="t" anchorCtr="0"/>
          <a:lstStyle>
            <a:lvl1pPr>
              <a:defRPr>
                <a:latin typeface="VIA Type Office Light" panose="02000503000000020004" pitchFamily="2" charset="0"/>
              </a:defRPr>
            </a:lvl1pPr>
          </a:lstStyle>
          <a:p>
            <a:r>
              <a:rPr lang="da-DK" dirty="0"/>
              <a:t>Overskrift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76001" y="1835441"/>
            <a:ext cx="5940688" cy="1125858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  <a:latin typeface="VIA Type Office Light" panose="02000503000000020004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/>
              <a:t>Underoverskrift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9BF0-2E14-4569-94E6-9FE32D0DBF13}" type="datetime2">
              <a:rPr lang="da-DK" smtClean="0"/>
              <a:t>21. oktober 2024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Titel på præsentationen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da-DK" smtClean="0"/>
              <a:t>‹nr.›</a:t>
            </a:fld>
            <a:endParaRPr lang="da-DK" dirty="0"/>
          </a:p>
        </p:txBody>
      </p:sp>
      <p:pic>
        <p:nvPicPr>
          <p:cNvPr id="13" name="Picture 3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042"/>
          <a:stretch/>
        </p:blipFill>
        <p:spPr bwMode="auto">
          <a:xfrm>
            <a:off x="-1620688" y="1304765"/>
            <a:ext cx="1525375" cy="502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utoShape 4"/>
          <p:cNvSpPr>
            <a:spLocks/>
          </p:cNvSpPr>
          <p:nvPr userDrawn="1"/>
        </p:nvSpPr>
        <p:spPr bwMode="gray">
          <a:xfrm>
            <a:off x="-2196752" y="584200"/>
            <a:ext cx="2117377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Highlight </a:t>
            </a: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anden linje i overskriften</a:t>
            </a:r>
            <a:b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ved at markere ordet(ene) </a:t>
            </a:r>
            <a:b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og vælge Overskrift-fonten</a:t>
            </a: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 </a:t>
            </a:r>
            <a:b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VIA Type Office regular</a:t>
            </a:r>
            <a:endParaRPr lang="da-DK" altLang="da-DK" sz="1000" b="1" noProof="1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sp>
        <p:nvSpPr>
          <p:cNvPr id="14" name="TextBox 3"/>
          <p:cNvSpPr txBox="1"/>
          <p:nvPr userDrawn="1"/>
        </p:nvSpPr>
        <p:spPr>
          <a:xfrm>
            <a:off x="-2330450" y="1916113"/>
            <a:ext cx="2209800" cy="92333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layout/design</a:t>
            </a:r>
            <a:b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Højre klik udenfor dit slide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et passende layout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fra “drop ned” menuen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Når du laver et nyt slide kan du vælge layout direkt under knappen ‘Nyt dias’</a:t>
            </a:r>
          </a:p>
        </p:txBody>
      </p:sp>
      <p:sp>
        <p:nvSpPr>
          <p:cNvPr id="12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576000" y="5922000"/>
            <a:ext cx="1836000" cy="374400"/>
          </a:xfrm>
          <a:blipFill>
            <a:blip r:embed="rId3"/>
            <a:stretch>
              <a:fillRect/>
            </a:stretch>
          </a:blipFill>
        </p:spPr>
        <p:txBody>
          <a:bodyPr tIns="0">
            <a:normAutofit/>
          </a:bodyPr>
          <a:lstStyle>
            <a:lvl1pPr>
              <a:defRPr sz="100"/>
            </a:lvl1pPr>
          </a:lstStyle>
          <a:p>
            <a:pPr lvl="0"/>
            <a:r>
              <a:rPr lang="da-DK" noProof="1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2580266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lla Forside I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7200" y="584200"/>
            <a:ext cx="5969489" cy="1188616"/>
          </a:xfrm>
        </p:spPr>
        <p:txBody>
          <a:bodyPr tIns="97200" anchor="t" anchorCtr="0"/>
          <a:lstStyle>
            <a:lvl1pPr>
              <a:defRPr>
                <a:latin typeface="VIA Type Office Light" panose="02000503000000020004" pitchFamily="2" charset="0"/>
              </a:defRPr>
            </a:lvl1pPr>
          </a:lstStyle>
          <a:p>
            <a:r>
              <a:rPr lang="da-DK" dirty="0"/>
              <a:t>Overskrift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76001" y="1835441"/>
            <a:ext cx="5940688" cy="1125858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  <a:latin typeface="VIA Type Office Light" panose="02000503000000020004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/>
              <a:t>Underoverskrift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DC955-86B9-45DC-88DE-D09CC2FD5049}" type="datetime2">
              <a:rPr lang="da-DK" smtClean="0"/>
              <a:t>21. oktober 2024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Titel på præsentationen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da-DK" smtClean="0"/>
              <a:t>‹nr.›</a:t>
            </a:fld>
            <a:endParaRPr lang="da-DK" dirty="0"/>
          </a:p>
        </p:txBody>
      </p:sp>
      <p:pic>
        <p:nvPicPr>
          <p:cNvPr id="13" name="Picture 3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042"/>
          <a:stretch/>
        </p:blipFill>
        <p:spPr bwMode="auto">
          <a:xfrm>
            <a:off x="-1620688" y="1304765"/>
            <a:ext cx="1525375" cy="502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utoShape 4"/>
          <p:cNvSpPr>
            <a:spLocks/>
          </p:cNvSpPr>
          <p:nvPr userDrawn="1"/>
        </p:nvSpPr>
        <p:spPr bwMode="gray">
          <a:xfrm>
            <a:off x="-2196752" y="584200"/>
            <a:ext cx="2117377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Highlight </a:t>
            </a: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anden linje i overskriften</a:t>
            </a:r>
            <a:b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ved at markere ordet(ene) </a:t>
            </a:r>
            <a:b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og vælge Overskrift-fonten</a:t>
            </a: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 </a:t>
            </a:r>
            <a:b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VIA Type Office regular</a:t>
            </a:r>
            <a:endParaRPr lang="da-DK" altLang="da-DK" sz="1000" b="1" noProof="1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sp>
        <p:nvSpPr>
          <p:cNvPr id="14" name="TextBox 3"/>
          <p:cNvSpPr txBox="1"/>
          <p:nvPr userDrawn="1"/>
        </p:nvSpPr>
        <p:spPr>
          <a:xfrm>
            <a:off x="-2330450" y="1916113"/>
            <a:ext cx="2209800" cy="92333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layout/design</a:t>
            </a:r>
            <a:b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Højre klik udenfor dit slide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et passende layout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fra “drop ned” menuen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Når du laver et nyt slide kan du vælge layout direkt under knappen ‘Nyt dias’</a:t>
            </a:r>
          </a:p>
        </p:txBody>
      </p:sp>
      <p:sp>
        <p:nvSpPr>
          <p:cNvPr id="12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576000" y="5922000"/>
            <a:ext cx="1836000" cy="374400"/>
          </a:xfrm>
          <a:blipFill>
            <a:blip r:embed="rId3"/>
            <a:stretch>
              <a:fillRect/>
            </a:stretch>
          </a:blipFill>
        </p:spPr>
        <p:txBody>
          <a:bodyPr tIns="0">
            <a:normAutofit/>
          </a:bodyPr>
          <a:lstStyle>
            <a:lvl1pPr>
              <a:defRPr sz="100"/>
            </a:lvl1pPr>
          </a:lstStyle>
          <a:p>
            <a:pPr lvl="0"/>
            <a:r>
              <a:rPr lang="da-DK" noProof="1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2580266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32240" y="5920436"/>
            <a:ext cx="1836204" cy="374400"/>
          </a:xfrm>
          <a:prstGeom prst="rect">
            <a:avLst/>
          </a:prstGeom>
          <a:blipFill>
            <a:blip r:embed="rId25"/>
            <a:stretch>
              <a:fillRect/>
            </a:stretch>
          </a:blipFill>
        </p:spPr>
        <p:txBody>
          <a:bodyPr vert="horz" lIns="0" tIns="90000" rIns="0" bIns="0" rtlCol="0" anchor="t" anchorCtr="0"/>
          <a:lstStyle>
            <a:lvl1pPr algn="l">
              <a:lnSpc>
                <a:spcPct val="125000"/>
              </a:lnSpc>
              <a:defRPr sz="800">
                <a:solidFill>
                  <a:schemeClr val="tx1"/>
                </a:solidFill>
                <a:latin typeface="VIA Type Office Light" panose="02000503000000020004" pitchFamily="2" charset="0"/>
              </a:defRPr>
            </a:lvl1pPr>
          </a:lstStyle>
          <a:p>
            <a:fld id="{77A60AE2-C045-43FC-8FA0-F88D1E0E8D25}" type="datetime2">
              <a:rPr lang="da-DK" smtClean="0"/>
              <a:pPr/>
              <a:t>21. oktober 2024</a:t>
            </a:fld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32241" y="5925421"/>
            <a:ext cx="1836204" cy="3744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>
                <a:solidFill>
                  <a:schemeClr val="tx1"/>
                </a:solidFill>
                <a:latin typeface="VIA Type Office Light" panose="02000503000000020004" pitchFamily="2" charset="0"/>
              </a:defRPr>
            </a:lvl1pPr>
          </a:lstStyle>
          <a:p>
            <a:fld id="{5BA07366-CB75-4AA8-9E5B-928B849F427C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3006" y="584199"/>
            <a:ext cx="8044732" cy="1194905"/>
          </a:xfrm>
          <a:prstGeom prst="rect">
            <a:avLst/>
          </a:prstGeom>
        </p:spPr>
        <p:txBody>
          <a:bodyPr vert="horz" lIns="0" tIns="108000" rIns="0" bIns="0" rtlCol="0" anchor="t" anchorCtr="0">
            <a:noAutofit/>
          </a:bodyPr>
          <a:lstStyle/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556" y="1914396"/>
            <a:ext cx="7992888" cy="392443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27313" y="5920436"/>
            <a:ext cx="1836737" cy="374001"/>
          </a:xfrm>
          <a:prstGeom prst="rect">
            <a:avLst/>
          </a:prstGeom>
          <a:blipFill>
            <a:blip r:embed="rId25"/>
            <a:stretch>
              <a:fillRect/>
            </a:stretch>
          </a:blipFill>
        </p:spPr>
        <p:txBody>
          <a:bodyPr vert="horz" lIns="0" tIns="90000" rIns="0" bIns="0" rtlCol="0" anchor="t" anchorCtr="0"/>
          <a:lstStyle>
            <a:lvl1pPr algn="l">
              <a:lnSpc>
                <a:spcPct val="125000"/>
              </a:lnSpc>
              <a:defRPr sz="800">
                <a:solidFill>
                  <a:schemeClr val="tx1"/>
                </a:solidFill>
                <a:latin typeface="VIA Type Office Light" panose="02000503000000020004" pitchFamily="2" charset="0"/>
              </a:defRPr>
            </a:lvl1pPr>
          </a:lstStyle>
          <a:p>
            <a:r>
              <a:rPr lang="da-DK" dirty="0"/>
              <a:t>Titel på præsentationen</a:t>
            </a:r>
          </a:p>
        </p:txBody>
      </p:sp>
    </p:spTree>
    <p:extLst>
      <p:ext uri="{BB962C8B-B14F-4D97-AF65-F5344CB8AC3E}">
        <p14:creationId xmlns:p14="http://schemas.microsoft.com/office/powerpoint/2010/main" val="438226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0" r:id="rId2"/>
    <p:sldLayoutId id="2147483662" r:id="rId3"/>
    <p:sldLayoutId id="2147483661" r:id="rId4"/>
    <p:sldLayoutId id="2147483665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63" r:id="rId13"/>
    <p:sldLayoutId id="2147483664" r:id="rId14"/>
    <p:sldLayoutId id="2147483666" r:id="rId15"/>
    <p:sldLayoutId id="2147483650" r:id="rId16"/>
    <p:sldLayoutId id="2147483674" r:id="rId17"/>
    <p:sldLayoutId id="2147483679" r:id="rId18"/>
    <p:sldLayoutId id="2147483682" r:id="rId19"/>
    <p:sldLayoutId id="2147483676" r:id="rId20"/>
    <p:sldLayoutId id="2147483677" r:id="rId21"/>
    <p:sldLayoutId id="2147483678" r:id="rId22"/>
    <p:sldLayoutId id="2147483655" r:id="rId23"/>
  </p:sldLayoutIdLst>
  <p:hf hdr="0"/>
  <p:txStyles>
    <p:titleStyle>
      <a:lvl1pPr algn="l" defTabSz="914400" rtl="0" eaLnBrk="1" latinLnBrk="0" hangingPunct="1">
        <a:lnSpc>
          <a:spcPct val="73000"/>
        </a:lnSpc>
        <a:spcBef>
          <a:spcPct val="0"/>
        </a:spcBef>
        <a:buNone/>
        <a:defRPr sz="4800" kern="1200" spc="-250" baseline="0">
          <a:solidFill>
            <a:schemeClr val="tx1"/>
          </a:solidFill>
          <a:latin typeface="VIA Type Office Light" panose="02000503000000020004" pitchFamily="2" charset="0"/>
          <a:ea typeface="+mj-ea"/>
          <a:cs typeface="+mj-cs"/>
        </a:defRPr>
      </a:lvl1pPr>
    </p:titleStyle>
    <p:bodyStyle>
      <a:lvl1pPr marL="450000" indent="-450000" algn="l" defTabSz="914400" rtl="0" eaLnBrk="1" latinLnBrk="0" hangingPunct="1">
        <a:lnSpc>
          <a:spcPct val="80000"/>
        </a:lnSpc>
        <a:spcBef>
          <a:spcPct val="20000"/>
        </a:spcBef>
        <a:buFont typeface="VIA Type Office" panose="02000503000000020004" pitchFamily="2" charset="0"/>
        <a:buChar char="–"/>
        <a:defRPr sz="2500" kern="1200" spc="-100" baseline="0">
          <a:solidFill>
            <a:schemeClr val="tx1"/>
          </a:solidFill>
          <a:latin typeface="+mn-lt"/>
          <a:ea typeface="+mn-ea"/>
          <a:cs typeface="+mn-cs"/>
        </a:defRPr>
      </a:lvl1pPr>
      <a:lvl2pPr marL="918000" indent="-450000" algn="l" defTabSz="914400" rtl="0" eaLnBrk="1" latinLnBrk="0" hangingPunct="1">
        <a:spcBef>
          <a:spcPts val="600"/>
        </a:spcBef>
        <a:buFont typeface="VIA Type Office" panose="02000503000000020004" pitchFamily="2" charset="0"/>
        <a:buChar char="–"/>
        <a:defRPr sz="1800" kern="1200" spc="-90" baseline="0">
          <a:solidFill>
            <a:schemeClr val="tx1"/>
          </a:solidFill>
          <a:latin typeface="+mn-lt"/>
          <a:ea typeface="+mn-ea"/>
          <a:cs typeface="+mn-cs"/>
        </a:defRPr>
      </a:lvl2pPr>
      <a:lvl3pPr marL="1378800" indent="-450000" algn="l" defTabSz="914400" rtl="0" eaLnBrk="1" latinLnBrk="0" hangingPunct="1">
        <a:lnSpc>
          <a:spcPct val="89000"/>
        </a:lnSpc>
        <a:spcBef>
          <a:spcPts val="600"/>
        </a:spcBef>
        <a:buFont typeface="VIA Type Office" panose="02000503000000020004" pitchFamily="2" charset="0"/>
        <a:buChar char="–"/>
        <a:defRPr sz="1400" kern="1200" spc="-50" baseline="0">
          <a:solidFill>
            <a:schemeClr val="tx1"/>
          </a:solidFill>
          <a:latin typeface="+mn-lt"/>
          <a:ea typeface="+mn-ea"/>
          <a:cs typeface="+mn-cs"/>
        </a:defRPr>
      </a:lvl3pPr>
      <a:lvl4pPr marL="1836000" indent="-450000" algn="l" defTabSz="914400" rtl="0" eaLnBrk="1" latinLnBrk="0" hangingPunct="1">
        <a:lnSpc>
          <a:spcPct val="97000"/>
        </a:lnSpc>
        <a:spcBef>
          <a:spcPts val="600"/>
        </a:spcBef>
        <a:buFont typeface="VIA Type Office" panose="02000503000000020004" pitchFamily="2" charset="0"/>
        <a:buChar char="–"/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1836000" indent="-450000" algn="l" defTabSz="914400" rtl="0" eaLnBrk="1" latinLnBrk="0" hangingPunct="1">
        <a:lnSpc>
          <a:spcPct val="97000"/>
        </a:lnSpc>
        <a:spcBef>
          <a:spcPts val="600"/>
        </a:spcBef>
        <a:buFont typeface="VIA Type Office" panose="02000503000000020004" pitchFamily="2" charset="0"/>
        <a:buChar char="–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28625" y="365126"/>
            <a:ext cx="8290852" cy="9137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dirty="0" err="1"/>
              <a:t>Klik</a:t>
            </a:r>
            <a:r>
              <a:rPr lang="en-US" noProof="0" dirty="0"/>
              <a:t> for at </a:t>
            </a:r>
            <a:r>
              <a:rPr lang="en-US" noProof="0" dirty="0" err="1"/>
              <a:t>redigere</a:t>
            </a:r>
            <a:r>
              <a:rPr lang="en-US" noProof="0" dirty="0"/>
              <a:t>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28625" y="1427205"/>
            <a:ext cx="8290852" cy="47497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 err="1"/>
              <a:t>Klik</a:t>
            </a:r>
            <a:r>
              <a:rPr lang="en-US" noProof="0" dirty="0"/>
              <a:t> for at </a:t>
            </a:r>
            <a:r>
              <a:rPr lang="en-US" noProof="0" dirty="0" err="1"/>
              <a:t>redigere</a:t>
            </a:r>
            <a:r>
              <a:rPr lang="en-US" noProof="0" dirty="0"/>
              <a:t> i master</a:t>
            </a:r>
          </a:p>
          <a:p>
            <a:pPr lvl="1"/>
            <a:r>
              <a:rPr lang="en-US" noProof="0" dirty="0" err="1"/>
              <a:t>Andet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2"/>
            <a:r>
              <a:rPr lang="en-US" noProof="0" dirty="0" err="1"/>
              <a:t>Tredje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3"/>
            <a:r>
              <a:rPr lang="en-US" noProof="0" dirty="0" err="1"/>
              <a:t>Fjerde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4"/>
            <a:r>
              <a:rPr lang="en-US" noProof="0" dirty="0" err="1"/>
              <a:t>Femte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7342324" y="6337895"/>
            <a:ext cx="1377153" cy="374400"/>
          </a:xfrm>
          <a:prstGeom prst="rect">
            <a:avLst/>
          </a:prstGeom>
        </p:spPr>
        <p:txBody>
          <a:bodyPr/>
          <a:lstStyle>
            <a:lvl1pPr>
              <a:defRPr sz="600">
                <a:latin typeface="+mj-lt"/>
              </a:defRPr>
            </a:lvl1pPr>
          </a:lstStyle>
          <a:p>
            <a:r>
              <a:rPr lang="da-DK" noProof="0"/>
              <a:t>November 2016</a:t>
            </a:r>
            <a:endParaRPr lang="en-US" noProof="0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0484" y="6337601"/>
            <a:ext cx="5208985" cy="374001"/>
          </a:xfrm>
          <a:prstGeom prst="rect">
            <a:avLst/>
          </a:prstGeom>
        </p:spPr>
        <p:txBody>
          <a:bodyPr/>
          <a:lstStyle>
            <a:lvl1pPr>
              <a:defRPr sz="600">
                <a:latin typeface="+mj-lt"/>
              </a:defRPr>
            </a:lvl1pPr>
          </a:lstStyle>
          <a:p>
            <a:r>
              <a:rPr lang="en-US" sz="600">
                <a:latin typeface="+mj-lt"/>
              </a:rPr>
              <a:t>INM – Market segmentation and positioning/ © Trine M. Nielsen</a:t>
            </a:r>
            <a:endParaRPr lang="en-US" sz="600" dirty="0">
              <a:latin typeface="+mj-lt"/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68438" y="6337895"/>
            <a:ext cx="351040" cy="216024"/>
          </a:xfrm>
          <a:prstGeom prst="rect">
            <a:avLst/>
          </a:prstGeom>
        </p:spPr>
        <p:txBody>
          <a:bodyPr/>
          <a:lstStyle>
            <a:lvl1pPr>
              <a:defRPr sz="600">
                <a:latin typeface="+mj-lt"/>
              </a:defRPr>
            </a:lvl1pPr>
          </a:lstStyle>
          <a:p>
            <a:fld id="{5BA07366-CB75-4AA8-9E5B-928B849F427C}" type="slidenum">
              <a:rPr lang="da-DK" noProof="0" smtClean="0"/>
              <a:pPr/>
              <a:t>‹nr.›</a:t>
            </a:fld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2851445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1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j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j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j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j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j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scaisu.com/video-feb-2024/#toggle-id-1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Relationship Id="rId4" Type="http://schemas.openxmlformats.org/officeDocument/2006/relationships/hyperlink" Target="https://markedsforing.dk/artikler/debat/debat-nu-er-det-paa-tide-at-slippe-ai-loes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d4_5dJoKqvM?si=05QuXIc1WAsa-Y3c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Relationship Id="rId5" Type="http://schemas.openxmlformats.org/officeDocument/2006/relationships/hyperlink" Target="https://youtu.be/8641jByDdRU?si=yRDg-jf95b1gyAuo" TargetMode="External"/><Relationship Id="rId4" Type="http://schemas.openxmlformats.org/officeDocument/2006/relationships/hyperlink" Target="https://youtu.be/adPqW5B2h0Y?si=QZ_FlXj5FQw-RtKb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gle/cqqZXccmMZCZQMfv7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aK2eHULtEis?si=vnDo9-tGxn1sk148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qAbH_fdeROE" TargetMode="External"/><Relationship Id="rId3" Type="http://schemas.openxmlformats.org/officeDocument/2006/relationships/hyperlink" Target="https://www.youtube.com/watch?v=BtR7fZTP7Bw&amp;list=PL0wk2I2hJ7Dut_jnwpIHyCAP05npcAjIi&amp;index=3" TargetMode="External"/><Relationship Id="rId7" Type="http://schemas.openxmlformats.org/officeDocument/2006/relationships/hyperlink" Target="https://www.youtube.com/watch?v=yFMVT3bcrJo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7.xml"/><Relationship Id="rId6" Type="http://schemas.openxmlformats.org/officeDocument/2006/relationships/hyperlink" Target="https://copilot.cloud.microsoft/en-US/prompts" TargetMode="External"/><Relationship Id="rId5" Type="http://schemas.openxmlformats.org/officeDocument/2006/relationships/hyperlink" Target="https://www.cloudskillsboost.google/paths/118" TargetMode="External"/><Relationship Id="rId4" Type="http://schemas.openxmlformats.org/officeDocument/2006/relationships/hyperlink" Target="https://youtu.be/qYNweeDHiyU?si=rSiR2rtM4R9UZ87p" TargetMode="External"/><Relationship Id="rId9" Type="http://schemas.openxmlformats.org/officeDocument/2006/relationships/hyperlink" Target="https://youtu.be/wOA_4NWA8j4?si=G2TcZYKiiPKBIz0O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VJkNzVWcjc&amp;list=PL0wk2I2hJ7DuR2jm65nbhBGCpvlfUR3W2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slide" Target="slide25.xml"/><Relationship Id="rId18" Type="http://schemas.openxmlformats.org/officeDocument/2006/relationships/slide" Target="slide30.xml"/><Relationship Id="rId3" Type="http://schemas.openxmlformats.org/officeDocument/2006/relationships/image" Target="../media/image14.png"/><Relationship Id="rId21" Type="http://schemas.openxmlformats.org/officeDocument/2006/relationships/slide" Target="slide33.xml"/><Relationship Id="rId7" Type="http://schemas.openxmlformats.org/officeDocument/2006/relationships/image" Target="../media/image18.png"/><Relationship Id="rId12" Type="http://schemas.openxmlformats.org/officeDocument/2006/relationships/slide" Target="slide10.xml"/><Relationship Id="rId17" Type="http://schemas.openxmlformats.org/officeDocument/2006/relationships/slide" Target="slide29.xml"/><Relationship Id="rId2" Type="http://schemas.openxmlformats.org/officeDocument/2006/relationships/image" Target="../media/image13.png"/><Relationship Id="rId16" Type="http://schemas.openxmlformats.org/officeDocument/2006/relationships/slide" Target="slide28.xml"/><Relationship Id="rId20" Type="http://schemas.openxmlformats.org/officeDocument/2006/relationships/slide" Target="slide32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slide" Target="slide27.xml"/><Relationship Id="rId10" Type="http://schemas.openxmlformats.org/officeDocument/2006/relationships/image" Target="../media/image21.png"/><Relationship Id="rId19" Type="http://schemas.openxmlformats.org/officeDocument/2006/relationships/slide" Target="slide31.xml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slide" Target="slide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410424" y="1952837"/>
            <a:ext cx="7617960" cy="1647614"/>
          </a:xfrm>
        </p:spPr>
        <p:txBody>
          <a:bodyPr>
            <a:normAutofit/>
          </a:bodyPr>
          <a:lstStyle/>
          <a:p>
            <a:r>
              <a:rPr lang="da-DK" sz="3600" b="1" dirty="0"/>
              <a:t>MC 9</a:t>
            </a:r>
            <a:br>
              <a:rPr lang="da-DK" sz="3600" b="1" dirty="0"/>
            </a:br>
            <a:r>
              <a:rPr lang="da-DK" sz="3600" b="1" dirty="0"/>
              <a:t>AI i markedsføring</a:t>
            </a:r>
          </a:p>
        </p:txBody>
      </p:sp>
      <p:sp>
        <p:nvSpPr>
          <p:cNvPr id="4" name="Undertitel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482867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Box 1"/>
          <p:cNvSpPr txBox="1">
            <a:spLocks noChangeArrowheads="1"/>
          </p:cNvSpPr>
          <p:nvPr/>
        </p:nvSpPr>
        <p:spPr bwMode="auto">
          <a:xfrm>
            <a:off x="755650" y="476250"/>
            <a:ext cx="430117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da-DK" altLang="da-DK" sz="3600" dirty="0">
                <a:latin typeface="+mn-lt"/>
              </a:rPr>
              <a:t>Mandag d. 21.10.24</a:t>
            </a:r>
          </a:p>
        </p:txBody>
      </p:sp>
      <p:sp>
        <p:nvSpPr>
          <p:cNvPr id="17412" name="TextBox 3"/>
          <p:cNvSpPr txBox="1">
            <a:spLocks noChangeArrowheads="1"/>
          </p:cNvSpPr>
          <p:nvPr/>
        </p:nvSpPr>
        <p:spPr bwMode="auto">
          <a:xfrm>
            <a:off x="827088" y="1268760"/>
            <a:ext cx="8137400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indent="0" eaLnBrk="1" hangingPunct="1"/>
            <a:endParaRPr lang="en-US" altLang="da-DK" sz="4000" dirty="0">
              <a:latin typeface="+mn-lt"/>
            </a:endParaRPr>
          </a:p>
          <a:p>
            <a:pPr marL="0" indent="0" eaLnBrk="1" hangingPunct="1"/>
            <a:r>
              <a:rPr lang="en-US" altLang="da-DK" sz="8000" dirty="0">
                <a:latin typeface="+mn-lt"/>
              </a:rPr>
              <a:t>GENAI</a:t>
            </a:r>
          </a:p>
          <a:p>
            <a:pPr marL="0" indent="0" eaLnBrk="1" hangingPunct="1"/>
            <a:r>
              <a:rPr lang="en-US" altLang="da-DK" sz="8000" dirty="0">
                <a:latin typeface="+mn-lt"/>
              </a:rPr>
              <a:t>LLM</a:t>
            </a:r>
          </a:p>
          <a:p>
            <a:pPr marL="0" indent="0" eaLnBrk="1" hangingPunct="1"/>
            <a:r>
              <a:rPr lang="en-US" altLang="da-DK" sz="8000" dirty="0">
                <a:latin typeface="+mn-lt"/>
              </a:rPr>
              <a:t>TEKST</a:t>
            </a:r>
          </a:p>
          <a:p>
            <a:pPr marL="0" indent="0" eaLnBrk="1" hangingPunct="1"/>
            <a:endParaRPr lang="en-US" altLang="da-DK" sz="8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150863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Box 1"/>
          <p:cNvSpPr txBox="1">
            <a:spLocks noChangeArrowheads="1"/>
          </p:cNvSpPr>
          <p:nvPr/>
        </p:nvSpPr>
        <p:spPr bwMode="auto">
          <a:xfrm>
            <a:off x="755650" y="476250"/>
            <a:ext cx="430117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da-DK" altLang="da-DK" sz="3600" dirty="0">
                <a:latin typeface="+mn-lt"/>
              </a:rPr>
              <a:t>Mandag d. 21.10.24</a:t>
            </a:r>
          </a:p>
        </p:txBody>
      </p:sp>
      <p:sp>
        <p:nvSpPr>
          <p:cNvPr id="17412" name="TextBox 3"/>
          <p:cNvSpPr txBox="1">
            <a:spLocks noChangeArrowheads="1"/>
          </p:cNvSpPr>
          <p:nvPr/>
        </p:nvSpPr>
        <p:spPr bwMode="auto">
          <a:xfrm>
            <a:off x="827088" y="1268760"/>
            <a:ext cx="8137400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indent="0" eaLnBrk="1" hangingPunct="1"/>
            <a:r>
              <a:rPr lang="en-US" altLang="da-DK" sz="2800" dirty="0">
                <a:latin typeface="+mn-lt"/>
              </a:rPr>
              <a:t>Tema</a:t>
            </a:r>
          </a:p>
          <a:p>
            <a:pPr marL="0" indent="0" eaLnBrk="1" hangingPunct="1"/>
            <a:endParaRPr lang="en-US" altLang="da-DK" sz="2800" dirty="0">
              <a:latin typeface="+mn-lt"/>
            </a:endParaRP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da-DK" sz="2800" dirty="0">
                <a:latin typeface="+mn-lt"/>
              </a:rPr>
              <a:t>AI, ML, DL, FM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da-DK" sz="2800" dirty="0">
                <a:latin typeface="+mn-lt"/>
              </a:rPr>
              <a:t>Touring </a:t>
            </a:r>
            <a:r>
              <a:rPr lang="en-US" altLang="da-DK" sz="2800" dirty="0" err="1">
                <a:latin typeface="+mn-lt"/>
              </a:rPr>
              <a:t>testen</a:t>
            </a:r>
            <a:endParaRPr lang="en-US" altLang="da-DK" sz="2800" dirty="0">
              <a:latin typeface="+mn-lt"/>
            </a:endParaRP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da-DK" sz="2800" dirty="0">
                <a:latin typeface="+mn-lt"/>
              </a:rPr>
              <a:t>Creative </a:t>
            </a:r>
            <a:r>
              <a:rPr lang="en-US" altLang="da-DK" sz="2800" dirty="0" err="1">
                <a:latin typeface="+mn-lt"/>
              </a:rPr>
              <a:t>GenAI</a:t>
            </a:r>
            <a:endParaRPr lang="en-US" altLang="da-DK" sz="2800" dirty="0">
              <a:latin typeface="+mn-lt"/>
            </a:endParaRP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da-DK" sz="2800" dirty="0">
                <a:latin typeface="+mn-lt"/>
              </a:rPr>
              <a:t>AI i </a:t>
            </a:r>
            <a:r>
              <a:rPr lang="en-US" altLang="da-DK" sz="2800" dirty="0" err="1">
                <a:latin typeface="+mn-lt"/>
              </a:rPr>
              <a:t>markedsføring</a:t>
            </a:r>
            <a:endParaRPr lang="en-US" altLang="da-DK" sz="2800" dirty="0">
              <a:latin typeface="+mn-lt"/>
            </a:endParaRP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da-DK" sz="2800" dirty="0">
                <a:latin typeface="+mn-lt"/>
              </a:rPr>
              <a:t>LLM, </a:t>
            </a:r>
            <a:r>
              <a:rPr lang="en-US" altLang="da-DK" sz="2800" dirty="0" err="1">
                <a:latin typeface="+mn-lt"/>
              </a:rPr>
              <a:t>GenAI</a:t>
            </a:r>
            <a:endParaRPr lang="en-US" altLang="da-DK" sz="2800" dirty="0">
              <a:latin typeface="+mn-lt"/>
            </a:endParaRP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da-DK" sz="2800" dirty="0">
                <a:latin typeface="+mn-lt"/>
              </a:rPr>
              <a:t>Prompt engineering</a:t>
            </a:r>
          </a:p>
          <a:p>
            <a:pPr marL="0" indent="0" eaLnBrk="1" hangingPunct="1"/>
            <a:endParaRPr lang="en-US" altLang="da-DK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476910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Box 1"/>
          <p:cNvSpPr txBox="1">
            <a:spLocks noChangeArrowheads="1"/>
          </p:cNvSpPr>
          <p:nvPr/>
        </p:nvSpPr>
        <p:spPr bwMode="auto">
          <a:xfrm>
            <a:off x="755650" y="476250"/>
            <a:ext cx="430117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da-DK" altLang="da-DK" sz="3600" dirty="0">
                <a:latin typeface="+mn-lt"/>
              </a:rPr>
              <a:t>Mandag d. 21.10.24</a:t>
            </a:r>
          </a:p>
        </p:txBody>
      </p:sp>
      <p:sp>
        <p:nvSpPr>
          <p:cNvPr id="17412" name="TextBox 3"/>
          <p:cNvSpPr txBox="1">
            <a:spLocks noChangeArrowheads="1"/>
          </p:cNvSpPr>
          <p:nvPr/>
        </p:nvSpPr>
        <p:spPr bwMode="auto">
          <a:xfrm>
            <a:off x="827088" y="1268760"/>
            <a:ext cx="8137400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indent="0" eaLnBrk="1" hangingPunct="1"/>
            <a:r>
              <a:rPr lang="en-US" altLang="da-DK" sz="2800" dirty="0">
                <a:latin typeface="+mn-lt"/>
              </a:rPr>
              <a:t>Program</a:t>
            </a:r>
          </a:p>
          <a:p>
            <a:pPr marL="0" indent="0" eaLnBrk="1" hangingPunct="1"/>
            <a:endParaRPr lang="en-US" altLang="da-DK" sz="2800" dirty="0">
              <a:latin typeface="+mn-lt"/>
            </a:endParaRPr>
          </a:p>
          <a:p>
            <a:pPr marL="0" indent="0" eaLnBrk="1" hangingPunct="1"/>
            <a:r>
              <a:rPr lang="en-US" altLang="da-DK" sz="2800" dirty="0">
                <a:latin typeface="+mn-lt"/>
              </a:rPr>
              <a:t>09.10 AI i </a:t>
            </a:r>
            <a:r>
              <a:rPr lang="en-US" altLang="da-DK" sz="2800" dirty="0" err="1">
                <a:latin typeface="+mn-lt"/>
              </a:rPr>
              <a:t>markedsføring</a:t>
            </a:r>
            <a:r>
              <a:rPr lang="en-US" altLang="da-DK" sz="2800" dirty="0">
                <a:latin typeface="+mn-lt"/>
              </a:rPr>
              <a:t> (MC 9)</a:t>
            </a:r>
          </a:p>
          <a:p>
            <a:pPr marL="0" indent="0" eaLnBrk="1" hangingPunct="1"/>
            <a:r>
              <a:rPr lang="en-US" altLang="da-DK" sz="2800" dirty="0">
                <a:latin typeface="+mn-lt"/>
              </a:rPr>
              <a:t>10.30 Camilla, AI i bureau</a:t>
            </a:r>
          </a:p>
          <a:p>
            <a:pPr marL="0" indent="0" eaLnBrk="1" hangingPunct="1"/>
            <a:r>
              <a:rPr lang="en-US" altLang="da-DK" sz="2800" dirty="0">
                <a:latin typeface="+mn-lt"/>
              </a:rPr>
              <a:t>11.30 </a:t>
            </a:r>
            <a:r>
              <a:rPr lang="en-US" altLang="da-DK" sz="2800" dirty="0" err="1">
                <a:latin typeface="+mn-lt"/>
              </a:rPr>
              <a:t>Opret</a:t>
            </a:r>
            <a:r>
              <a:rPr lang="en-US" altLang="da-DK" sz="2800" dirty="0">
                <a:latin typeface="+mn-lt"/>
              </a:rPr>
              <a:t> profiler LLM</a:t>
            </a:r>
          </a:p>
          <a:p>
            <a:pPr marL="0" indent="0" eaLnBrk="1" hangingPunct="1"/>
            <a:r>
              <a:rPr lang="en-US" altLang="da-DK" sz="2800" dirty="0">
                <a:latin typeface="+mn-lt"/>
              </a:rPr>
              <a:t>12.30 Prompt engineering</a:t>
            </a:r>
          </a:p>
          <a:p>
            <a:pPr marL="0" indent="0" eaLnBrk="1" hangingPunct="1"/>
            <a:r>
              <a:rPr lang="en-US" altLang="da-DK" sz="2800" dirty="0">
                <a:latin typeface="+mn-lt"/>
              </a:rPr>
              <a:t>13.00 Portfolio intro</a:t>
            </a:r>
          </a:p>
          <a:p>
            <a:pPr marL="0" indent="0" eaLnBrk="1" hangingPunct="1"/>
            <a:r>
              <a:rPr lang="en-US" altLang="da-DK" sz="2800" dirty="0">
                <a:latin typeface="+mn-lt"/>
              </a:rPr>
              <a:t>14.00 </a:t>
            </a:r>
            <a:r>
              <a:rPr lang="en-US" altLang="da-DK" sz="2800" dirty="0" err="1">
                <a:latin typeface="+mn-lt"/>
              </a:rPr>
              <a:t>Forberede</a:t>
            </a:r>
            <a:r>
              <a:rPr lang="en-US" altLang="da-DK" sz="2800" dirty="0">
                <a:latin typeface="+mn-lt"/>
              </a:rPr>
              <a:t> </a:t>
            </a:r>
            <a:r>
              <a:rPr lang="en-US" altLang="da-DK" sz="2800" dirty="0" err="1">
                <a:latin typeface="+mn-lt"/>
              </a:rPr>
              <a:t>til</a:t>
            </a:r>
            <a:r>
              <a:rPr lang="en-US" altLang="da-DK" sz="2800" dirty="0">
                <a:latin typeface="+mn-lt"/>
              </a:rPr>
              <a:t> </a:t>
            </a:r>
            <a:r>
              <a:rPr lang="en-US" altLang="da-DK" sz="2800" dirty="0" err="1">
                <a:latin typeface="+mn-lt"/>
              </a:rPr>
              <a:t>tirsdag</a:t>
            </a:r>
            <a:r>
              <a:rPr lang="en-US" altLang="da-DK" sz="2800" dirty="0">
                <a:latin typeface="+mn-lt"/>
              </a:rPr>
              <a:t> (Britta’s og ML)</a:t>
            </a:r>
          </a:p>
          <a:p>
            <a:pPr marL="0" indent="0" eaLnBrk="1" hangingPunct="1"/>
            <a:r>
              <a:rPr lang="en-US" altLang="da-DK" sz="2800" dirty="0">
                <a:latin typeface="+mn-lt"/>
              </a:rPr>
              <a:t>14.20 Tak for i </a:t>
            </a:r>
            <a:r>
              <a:rPr lang="en-US" altLang="da-DK" sz="2800" dirty="0" err="1">
                <a:latin typeface="+mn-lt"/>
              </a:rPr>
              <a:t>dag</a:t>
            </a:r>
            <a:endParaRPr lang="en-US" altLang="da-DK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037800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Box 1"/>
          <p:cNvSpPr txBox="1">
            <a:spLocks noChangeArrowheads="1"/>
          </p:cNvSpPr>
          <p:nvPr/>
        </p:nvSpPr>
        <p:spPr bwMode="auto">
          <a:xfrm>
            <a:off x="755650" y="476250"/>
            <a:ext cx="430117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da-DK" altLang="da-DK" sz="3600" dirty="0">
                <a:latin typeface="+mn-lt"/>
              </a:rPr>
              <a:t>Mandag d. 21.10.24</a:t>
            </a:r>
          </a:p>
        </p:txBody>
      </p:sp>
      <p:sp>
        <p:nvSpPr>
          <p:cNvPr id="17412" name="TextBox 3"/>
          <p:cNvSpPr txBox="1">
            <a:spLocks noChangeArrowheads="1"/>
          </p:cNvSpPr>
          <p:nvPr/>
        </p:nvSpPr>
        <p:spPr bwMode="auto">
          <a:xfrm>
            <a:off x="827088" y="1268760"/>
            <a:ext cx="8137400" cy="5755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indent="0" eaLnBrk="1" hangingPunct="1"/>
            <a:endParaRPr lang="en-US" altLang="da-DK" sz="2800" dirty="0">
              <a:latin typeface="+mn-lt"/>
            </a:endParaRPr>
          </a:p>
          <a:p>
            <a:pPr marL="0" indent="0" eaLnBrk="1" hangingPunct="1"/>
            <a:r>
              <a:rPr lang="en-US" altLang="da-DK" sz="2800" dirty="0">
                <a:latin typeface="+mn-lt"/>
              </a:rPr>
              <a:t>Intro:</a:t>
            </a:r>
          </a:p>
          <a:p>
            <a:pPr marL="0" indent="0" eaLnBrk="1" hangingPunct="1"/>
            <a:r>
              <a:rPr lang="en-US" altLang="da-DK" sz="2800" dirty="0">
                <a:latin typeface="+mn-lt"/>
              </a:rPr>
              <a:t>Scandinavian Creative AI Summit</a:t>
            </a:r>
          </a:p>
          <a:p>
            <a:pPr marL="0" indent="0" eaLnBrk="1" hangingPunct="1"/>
            <a:r>
              <a:rPr lang="en-US" altLang="da-DK" sz="2800" dirty="0">
                <a:latin typeface="+mn-lt"/>
              </a:rPr>
              <a:t>Welcome, Camilla:  </a:t>
            </a:r>
          </a:p>
          <a:p>
            <a:pPr marL="0" indent="0" eaLnBrk="1" hangingPunct="1"/>
            <a:r>
              <a:rPr lang="en-US" altLang="da-DK" sz="2000" dirty="0">
                <a:latin typeface="+mn-lt"/>
                <a:hlinkClick r:id="rId3"/>
              </a:rPr>
              <a:t>https://scaisu.com/video-feb-2024/#toggle-id-1</a:t>
            </a:r>
            <a:r>
              <a:rPr lang="en-US" altLang="da-DK" sz="2000" dirty="0">
                <a:latin typeface="+mn-lt"/>
              </a:rPr>
              <a:t>  </a:t>
            </a:r>
            <a:endParaRPr lang="en-US" altLang="da-DK" sz="2800" dirty="0">
              <a:latin typeface="+mn-lt"/>
            </a:endParaRPr>
          </a:p>
          <a:p>
            <a:pPr marL="0" indent="0" eaLnBrk="1" hangingPunct="1"/>
            <a:endParaRPr lang="en-US" altLang="da-DK" sz="2800" dirty="0">
              <a:latin typeface="+mn-lt"/>
            </a:endParaRPr>
          </a:p>
          <a:p>
            <a:pPr marL="0" indent="0" eaLnBrk="1" hangingPunct="1"/>
            <a:r>
              <a:rPr lang="en-US" altLang="da-DK" sz="2800" dirty="0">
                <a:latin typeface="+mn-lt"/>
              </a:rPr>
              <a:t>Artikel: </a:t>
            </a:r>
          </a:p>
          <a:p>
            <a:pPr marL="0" indent="0" eaLnBrk="1" hangingPunct="1"/>
            <a:r>
              <a:rPr lang="en-US" altLang="da-DK" sz="2800" dirty="0">
                <a:latin typeface="+mn-lt"/>
              </a:rPr>
              <a:t>“</a:t>
            </a:r>
            <a:r>
              <a:rPr lang="da-DK" sz="2800" b="0" i="0" dirty="0">
                <a:solidFill>
                  <a:srgbClr val="000000"/>
                </a:solidFill>
                <a:effectLst/>
                <a:latin typeface="DIN2014"/>
              </a:rPr>
              <a:t>I takt med at flere eksperimenterer med AI, vil vi se en ny generation af kreative, der ikke er bange for at lege med </a:t>
            </a:r>
            <a:r>
              <a:rPr lang="da-DK" sz="2800" b="0" i="0" dirty="0" err="1">
                <a:solidFill>
                  <a:srgbClr val="000000"/>
                </a:solidFill>
                <a:effectLst/>
                <a:latin typeface="DIN2014"/>
              </a:rPr>
              <a:t>AI’s</a:t>
            </a:r>
            <a:r>
              <a:rPr lang="da-DK" sz="2800" b="0" i="0" dirty="0">
                <a:solidFill>
                  <a:srgbClr val="000000"/>
                </a:solidFill>
                <a:effectLst/>
                <a:latin typeface="DIN2014"/>
              </a:rPr>
              <a:t> ‘fejl’ – eller måske snarere med de magiske muligheder, som teknologien giver.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+mn-lt"/>
              </a:rPr>
              <a:t>”</a:t>
            </a:r>
          </a:p>
          <a:p>
            <a:pPr marL="0" indent="0" eaLnBrk="1" hangingPunct="1"/>
            <a:r>
              <a:rPr lang="en-US" sz="2000" b="0" i="0" dirty="0">
                <a:solidFill>
                  <a:srgbClr val="000000"/>
                </a:solidFill>
                <a:effectLst/>
                <a:latin typeface="+mn-lt"/>
                <a:hlinkClick r:id="rId4"/>
              </a:rPr>
              <a:t>https://markedsforing.dk/artikler/debat/debat-nu-er-det-paa-tide-at-slippe-ai-loes/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endParaRPr lang="en-US" altLang="da-DK" sz="2800" dirty="0">
              <a:latin typeface="+mn-lt"/>
            </a:endParaRPr>
          </a:p>
          <a:p>
            <a:pPr marL="0" indent="0" eaLnBrk="1" hangingPunct="1"/>
            <a:endParaRPr lang="en-US" altLang="da-DK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276034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Box 1"/>
          <p:cNvSpPr txBox="1">
            <a:spLocks noChangeArrowheads="1"/>
          </p:cNvSpPr>
          <p:nvPr/>
        </p:nvSpPr>
        <p:spPr bwMode="auto">
          <a:xfrm>
            <a:off x="755650" y="476250"/>
            <a:ext cx="430117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da-DK" altLang="da-DK" sz="3600" dirty="0">
                <a:latin typeface="+mn-lt"/>
              </a:rPr>
              <a:t>Mandag d. 21.10.24</a:t>
            </a:r>
          </a:p>
        </p:txBody>
      </p:sp>
      <p:sp>
        <p:nvSpPr>
          <p:cNvPr id="17412" name="TextBox 3"/>
          <p:cNvSpPr txBox="1">
            <a:spLocks noChangeArrowheads="1"/>
          </p:cNvSpPr>
          <p:nvPr/>
        </p:nvSpPr>
        <p:spPr bwMode="auto">
          <a:xfrm>
            <a:off x="827088" y="1268760"/>
            <a:ext cx="8137400" cy="5570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indent="0" eaLnBrk="1" hangingPunct="1"/>
            <a:endParaRPr lang="en-US" altLang="da-DK" sz="2800" dirty="0">
              <a:latin typeface="+mn-lt"/>
            </a:endParaRPr>
          </a:p>
          <a:p>
            <a:pPr marL="0" indent="0" eaLnBrk="1" hangingPunct="1"/>
            <a:r>
              <a:rPr lang="en-US" altLang="da-DK" sz="2800">
                <a:latin typeface="+mn-lt"/>
              </a:rPr>
              <a:t>AI</a:t>
            </a:r>
          </a:p>
          <a:p>
            <a:pPr marL="0" indent="0" eaLnBrk="1" hangingPunct="1"/>
            <a:r>
              <a:rPr lang="en-US" altLang="da-DK" sz="2800" dirty="0">
                <a:latin typeface="+mn-lt"/>
              </a:rPr>
              <a:t>Thomas </a:t>
            </a:r>
            <a:r>
              <a:rPr lang="en-US" altLang="da-DK" sz="2800" dirty="0" err="1">
                <a:latin typeface="+mn-lt"/>
              </a:rPr>
              <a:t>Bolander</a:t>
            </a:r>
            <a:r>
              <a:rPr lang="en-US" altLang="da-DK" sz="2800" dirty="0">
                <a:latin typeface="+mn-lt"/>
              </a:rPr>
              <a:t>, DTU (komdigital.dk):</a:t>
            </a:r>
          </a:p>
          <a:p>
            <a:pPr marL="0" indent="0" eaLnBrk="1" hangingPunct="1"/>
            <a:r>
              <a:rPr lang="en-US" altLang="da-DK" sz="2000" dirty="0">
                <a:latin typeface="+mn-lt"/>
              </a:rPr>
              <a:t>1:</a:t>
            </a:r>
            <a:r>
              <a:rPr lang="en-US" altLang="da-DK" sz="2800" dirty="0">
                <a:latin typeface="+mn-lt"/>
              </a:rPr>
              <a:t> </a:t>
            </a:r>
            <a:r>
              <a:rPr lang="en-US" altLang="da-DK" sz="2000" dirty="0">
                <a:latin typeface="+mn-lt"/>
                <a:hlinkClick r:id="rId3"/>
              </a:rPr>
              <a:t>https://youtu.be/d4_5dJoKqvM?si=05QuXIc1WAsa-Y3c</a:t>
            </a:r>
            <a:r>
              <a:rPr lang="en-US" altLang="da-DK" sz="2000" dirty="0">
                <a:latin typeface="+mn-lt"/>
              </a:rPr>
              <a:t> </a:t>
            </a:r>
          </a:p>
          <a:p>
            <a:pPr marL="0" indent="0" eaLnBrk="1" hangingPunct="1"/>
            <a:r>
              <a:rPr lang="en-US" altLang="da-DK" sz="2000" dirty="0">
                <a:latin typeface="+mn-lt"/>
              </a:rPr>
              <a:t>2: </a:t>
            </a:r>
            <a:r>
              <a:rPr lang="en-US" altLang="da-DK" sz="2000" dirty="0">
                <a:latin typeface="+mn-lt"/>
                <a:hlinkClick r:id="rId4"/>
              </a:rPr>
              <a:t>https://youtu.be/adPqW5B2h0Y?si=QZ_FlXj5FQw-RtKb</a:t>
            </a:r>
            <a:r>
              <a:rPr lang="en-US" altLang="da-DK" sz="2000" dirty="0">
                <a:latin typeface="+mn-lt"/>
              </a:rPr>
              <a:t> </a:t>
            </a:r>
          </a:p>
          <a:p>
            <a:pPr marL="0" indent="0" eaLnBrk="1" hangingPunct="1"/>
            <a:endParaRPr lang="en-US" altLang="da-DK" sz="2800" dirty="0">
              <a:latin typeface="+mn-lt"/>
            </a:endParaRPr>
          </a:p>
          <a:p>
            <a:pPr marL="0" indent="0" eaLnBrk="1" hangingPunct="1"/>
            <a:r>
              <a:rPr lang="en-US" altLang="da-DK" sz="2800" dirty="0">
                <a:latin typeface="+mn-lt"/>
              </a:rPr>
              <a:t>AI i </a:t>
            </a:r>
            <a:r>
              <a:rPr lang="en-US" altLang="da-DK" sz="2800" dirty="0" err="1">
                <a:latin typeface="+mn-lt"/>
              </a:rPr>
              <a:t>markedsføring</a:t>
            </a:r>
            <a:br>
              <a:rPr lang="en-US" altLang="da-DK" sz="2800" dirty="0">
                <a:latin typeface="+mn-lt"/>
              </a:rPr>
            </a:br>
            <a:r>
              <a:rPr lang="en-US" altLang="da-DK" sz="2800" dirty="0">
                <a:latin typeface="+mn-lt"/>
              </a:rPr>
              <a:t>Active Campaign (email and automation software).</a:t>
            </a:r>
          </a:p>
          <a:p>
            <a:pPr marL="0" indent="0" eaLnBrk="1" hangingPunct="1"/>
            <a:r>
              <a:rPr lang="en-US" altLang="da-DK" sz="2800" dirty="0">
                <a:latin typeface="+mn-lt"/>
              </a:rPr>
              <a:t>Personalization, Automation, Content creation with AI: </a:t>
            </a:r>
            <a:r>
              <a:rPr lang="en-US" altLang="da-DK" sz="2000" dirty="0">
                <a:latin typeface="+mn-lt"/>
                <a:hlinkClick r:id="rId5"/>
              </a:rPr>
              <a:t>https://youtu.be/8641jByDdRU?si=yRDg-jf95b1gyAuo</a:t>
            </a:r>
            <a:r>
              <a:rPr lang="en-US" altLang="da-DK" sz="2000" dirty="0">
                <a:latin typeface="+mn-lt"/>
              </a:rPr>
              <a:t> </a:t>
            </a:r>
          </a:p>
          <a:p>
            <a:pPr marL="0" indent="0" eaLnBrk="1" hangingPunct="1"/>
            <a:endParaRPr lang="en-US" altLang="da-DK" sz="2800" dirty="0">
              <a:latin typeface="+mn-lt"/>
            </a:endParaRPr>
          </a:p>
          <a:p>
            <a:pPr marL="0" indent="0" eaLnBrk="1" hangingPunct="1"/>
            <a:endParaRPr lang="en-US" altLang="da-DK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584544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Box 1"/>
          <p:cNvSpPr txBox="1">
            <a:spLocks noChangeArrowheads="1"/>
          </p:cNvSpPr>
          <p:nvPr/>
        </p:nvSpPr>
        <p:spPr bwMode="auto">
          <a:xfrm>
            <a:off x="755650" y="476250"/>
            <a:ext cx="430117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da-DK" altLang="da-DK" sz="3600" dirty="0">
                <a:latin typeface="+mn-lt"/>
              </a:rPr>
              <a:t>Mandag d. 21.10.24</a:t>
            </a:r>
          </a:p>
        </p:txBody>
      </p:sp>
      <p:sp>
        <p:nvSpPr>
          <p:cNvPr id="17412" name="TextBox 3"/>
          <p:cNvSpPr txBox="1">
            <a:spLocks noChangeArrowheads="1"/>
          </p:cNvSpPr>
          <p:nvPr/>
        </p:nvSpPr>
        <p:spPr bwMode="auto">
          <a:xfrm>
            <a:off x="827088" y="1268760"/>
            <a:ext cx="8137400" cy="6863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indent="0" eaLnBrk="1" hangingPunct="1"/>
            <a:endParaRPr lang="en-US" altLang="da-DK" sz="2800" dirty="0">
              <a:latin typeface="+mn-lt"/>
            </a:endParaRPr>
          </a:p>
          <a:p>
            <a:pPr marL="0" indent="0" eaLnBrk="1" hangingPunct="1"/>
            <a:r>
              <a:rPr lang="en-US" altLang="da-DK" sz="2800" dirty="0" err="1">
                <a:latin typeface="+mn-lt"/>
              </a:rPr>
              <a:t>Diskussion</a:t>
            </a:r>
            <a:r>
              <a:rPr lang="en-US" altLang="da-DK" sz="2800" dirty="0">
                <a:latin typeface="+mn-lt"/>
              </a:rPr>
              <a:t>:</a:t>
            </a:r>
          </a:p>
          <a:p>
            <a:pPr marL="0" indent="0" eaLnBrk="1" hangingPunct="1"/>
            <a:endParaRPr lang="en-US" altLang="da-DK" sz="2800" dirty="0">
              <a:latin typeface="+mn-lt"/>
            </a:endParaRPr>
          </a:p>
          <a:p>
            <a:pPr marL="0" indent="0" eaLnBrk="1" hangingPunct="1"/>
            <a:r>
              <a:rPr lang="da-DK" sz="2800" b="0" i="0" dirty="0">
                <a:solidFill>
                  <a:srgbClr val="202124"/>
                </a:solidFill>
                <a:effectLst/>
                <a:latin typeface="docs-Roboto"/>
              </a:rPr>
              <a:t>Hvordan tror du AI kommer til at påvirke markedsføring i fremtiden? Fx ift. kunderelation, kunderejse, opgaver, automatisering, kommunikation, kompetencer, kreativitet, beslutningstagning, etik mm.). </a:t>
            </a:r>
          </a:p>
          <a:p>
            <a:pPr marL="0" indent="0" eaLnBrk="1" hangingPunct="1"/>
            <a:endParaRPr lang="da-DK" sz="2800" dirty="0">
              <a:solidFill>
                <a:srgbClr val="202124"/>
              </a:solidFill>
              <a:latin typeface="docs-Roboto"/>
            </a:endParaRPr>
          </a:p>
          <a:p>
            <a:pPr marL="0" indent="0" eaLnBrk="1" hangingPunct="1"/>
            <a:r>
              <a:rPr lang="da-DK" sz="2800" b="0" i="0" dirty="0">
                <a:solidFill>
                  <a:srgbClr val="202124"/>
                </a:solidFill>
                <a:effectLst/>
                <a:latin typeface="docs-Roboto"/>
              </a:rPr>
              <a:t>Der er ikke et rigtig/forkert svar på dette spørgsmål - hvad tror du? </a:t>
            </a:r>
          </a:p>
          <a:p>
            <a:pPr marL="0" indent="0" eaLnBrk="1" hangingPunct="1"/>
            <a:endParaRPr lang="en-US" altLang="da-DK" sz="2800" dirty="0">
              <a:latin typeface="+mn-lt"/>
            </a:endParaRPr>
          </a:p>
          <a:p>
            <a:pPr marL="0" indent="0" eaLnBrk="1" hangingPunct="1"/>
            <a:endParaRPr lang="en-US" altLang="da-DK" sz="2800" dirty="0">
              <a:latin typeface="+mn-lt"/>
            </a:endParaRPr>
          </a:p>
          <a:p>
            <a:pPr marL="0" indent="0" eaLnBrk="1" hangingPunct="1"/>
            <a:endParaRPr lang="en-US" altLang="da-DK" sz="2000" dirty="0">
              <a:latin typeface="+mn-lt"/>
            </a:endParaRPr>
          </a:p>
          <a:p>
            <a:pPr marL="0" indent="0" eaLnBrk="1" hangingPunct="1"/>
            <a:endParaRPr lang="en-US" altLang="da-DK" sz="2800" dirty="0">
              <a:latin typeface="+mn-lt"/>
            </a:endParaRPr>
          </a:p>
          <a:p>
            <a:pPr marL="0" indent="0" eaLnBrk="1" hangingPunct="1"/>
            <a:endParaRPr lang="en-US" altLang="da-DK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307545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Box 1"/>
          <p:cNvSpPr txBox="1">
            <a:spLocks noChangeArrowheads="1"/>
          </p:cNvSpPr>
          <p:nvPr/>
        </p:nvSpPr>
        <p:spPr bwMode="auto">
          <a:xfrm>
            <a:off x="755650" y="476250"/>
            <a:ext cx="430117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da-DK" altLang="da-DK" sz="3600" dirty="0">
                <a:latin typeface="+mn-lt"/>
              </a:rPr>
              <a:t>Mandag d. 21.10.24</a:t>
            </a:r>
          </a:p>
        </p:txBody>
      </p:sp>
      <p:sp>
        <p:nvSpPr>
          <p:cNvPr id="17412" name="TextBox 3"/>
          <p:cNvSpPr txBox="1">
            <a:spLocks noChangeArrowheads="1"/>
          </p:cNvSpPr>
          <p:nvPr/>
        </p:nvSpPr>
        <p:spPr bwMode="auto">
          <a:xfrm>
            <a:off x="827088" y="1268760"/>
            <a:ext cx="8137400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indent="0" eaLnBrk="1" hangingPunct="1"/>
            <a:endParaRPr lang="en-US" altLang="da-DK" sz="2800" dirty="0">
              <a:latin typeface="+mn-lt"/>
            </a:endParaRPr>
          </a:p>
          <a:p>
            <a:pPr marL="0" indent="0" eaLnBrk="1" hangingPunct="1"/>
            <a:r>
              <a:rPr lang="en-US" altLang="da-DK" sz="2800" dirty="0" err="1">
                <a:latin typeface="+mn-lt"/>
              </a:rPr>
              <a:t>Diskussion</a:t>
            </a:r>
            <a:r>
              <a:rPr lang="en-US" altLang="da-DK" sz="2800" dirty="0">
                <a:latin typeface="+mn-lt"/>
              </a:rPr>
              <a:t>:</a:t>
            </a:r>
          </a:p>
          <a:p>
            <a:pPr marL="0" indent="0" eaLnBrk="1" hangingPunct="1"/>
            <a:endParaRPr lang="en-US" altLang="da-DK" sz="2800" dirty="0">
              <a:latin typeface="+mn-lt"/>
            </a:endParaRPr>
          </a:p>
          <a:p>
            <a:pPr marL="0" indent="0" eaLnBrk="1" hangingPunct="1"/>
            <a:r>
              <a:rPr lang="da-DK" sz="2800" b="0" i="0" dirty="0">
                <a:solidFill>
                  <a:srgbClr val="202124"/>
                </a:solidFill>
                <a:effectLst/>
                <a:latin typeface="docs-Roboto"/>
              </a:rPr>
              <a:t>Gør AI dig mest bekymret eller mest optimistisk i forhold til din fremtid?</a:t>
            </a:r>
          </a:p>
          <a:p>
            <a:pPr marL="0" indent="0" eaLnBrk="1" hangingPunct="1"/>
            <a:endParaRPr lang="da-DK" altLang="da-DK" sz="2800" dirty="0">
              <a:solidFill>
                <a:srgbClr val="202124"/>
              </a:solidFill>
              <a:latin typeface="docs-Roboto"/>
            </a:endParaRPr>
          </a:p>
          <a:p>
            <a:pPr marL="0" indent="0" eaLnBrk="1" hangingPunct="1"/>
            <a:r>
              <a:rPr lang="da-DK" altLang="da-DK" sz="2800" dirty="0">
                <a:solidFill>
                  <a:srgbClr val="202124"/>
                </a:solidFill>
                <a:latin typeface="docs-Roboto"/>
              </a:rPr>
              <a:t>Hvorfor?</a:t>
            </a:r>
            <a:endParaRPr lang="en-US" altLang="da-DK" sz="2800" dirty="0">
              <a:latin typeface="+mn-lt"/>
            </a:endParaRPr>
          </a:p>
          <a:p>
            <a:pPr marL="0" indent="0" eaLnBrk="1" hangingPunct="1"/>
            <a:endParaRPr lang="en-US" altLang="da-DK" sz="2800" dirty="0">
              <a:latin typeface="+mn-lt"/>
            </a:endParaRPr>
          </a:p>
          <a:p>
            <a:pPr marL="0" indent="0" eaLnBrk="1" hangingPunct="1"/>
            <a:endParaRPr lang="en-US" altLang="da-DK" sz="2000" dirty="0">
              <a:latin typeface="+mn-lt"/>
            </a:endParaRPr>
          </a:p>
          <a:p>
            <a:pPr marL="0" indent="0" eaLnBrk="1" hangingPunct="1"/>
            <a:endParaRPr lang="en-US" altLang="da-DK" sz="2800" dirty="0">
              <a:latin typeface="+mn-lt"/>
            </a:endParaRPr>
          </a:p>
          <a:p>
            <a:pPr marL="0" indent="0" eaLnBrk="1" hangingPunct="1"/>
            <a:endParaRPr lang="en-US" altLang="da-DK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159635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Box 1"/>
          <p:cNvSpPr txBox="1">
            <a:spLocks noChangeArrowheads="1"/>
          </p:cNvSpPr>
          <p:nvPr/>
        </p:nvSpPr>
        <p:spPr bwMode="auto">
          <a:xfrm>
            <a:off x="755650" y="476250"/>
            <a:ext cx="430117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da-DK" altLang="da-DK" sz="3600" dirty="0">
                <a:latin typeface="+mn-lt"/>
              </a:rPr>
              <a:t>Mandag d. 21.10.24</a:t>
            </a:r>
          </a:p>
        </p:txBody>
      </p:sp>
      <p:sp>
        <p:nvSpPr>
          <p:cNvPr id="17412" name="TextBox 3"/>
          <p:cNvSpPr txBox="1">
            <a:spLocks noChangeArrowheads="1"/>
          </p:cNvSpPr>
          <p:nvPr/>
        </p:nvSpPr>
        <p:spPr bwMode="auto">
          <a:xfrm>
            <a:off x="827088" y="1268760"/>
            <a:ext cx="8137400" cy="5570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indent="0" eaLnBrk="1" hangingPunct="1"/>
            <a:endParaRPr lang="en-US" altLang="da-DK" sz="2800" dirty="0">
              <a:latin typeface="+mn-lt"/>
            </a:endParaRPr>
          </a:p>
          <a:p>
            <a:pPr marL="0" indent="0" eaLnBrk="1" hangingPunct="1"/>
            <a:endParaRPr lang="en-US" altLang="da-DK" sz="2800" dirty="0">
              <a:latin typeface="+mn-lt"/>
            </a:endParaRPr>
          </a:p>
          <a:p>
            <a:pPr marL="0" indent="0" eaLnBrk="1" hangingPunct="1"/>
            <a:r>
              <a:rPr lang="en-US" altLang="da-DK" sz="2800" dirty="0">
                <a:latin typeface="+mn-lt"/>
              </a:rPr>
              <a:t>Survey om AI </a:t>
            </a:r>
            <a:r>
              <a:rPr lang="en-US" altLang="da-DK" sz="2800" dirty="0" err="1">
                <a:latin typeface="+mn-lt"/>
              </a:rPr>
              <a:t>kompetencer</a:t>
            </a:r>
            <a:r>
              <a:rPr lang="en-US" altLang="da-DK" sz="2800" dirty="0">
                <a:latin typeface="+mn-lt"/>
              </a:rPr>
              <a:t>, </a:t>
            </a:r>
            <a:r>
              <a:rPr lang="en-US" altLang="da-DK" sz="2800" dirty="0" err="1">
                <a:latin typeface="+mn-lt"/>
              </a:rPr>
              <a:t>relevans</a:t>
            </a:r>
            <a:r>
              <a:rPr lang="en-US" altLang="da-DK" sz="2800" dirty="0">
                <a:latin typeface="+mn-lt"/>
              </a:rPr>
              <a:t>, motivation, </a:t>
            </a:r>
            <a:r>
              <a:rPr lang="en-US" altLang="da-DK" sz="2800" dirty="0" err="1">
                <a:latin typeface="+mn-lt"/>
              </a:rPr>
              <a:t>forventninger</a:t>
            </a:r>
            <a:r>
              <a:rPr lang="en-US" altLang="da-DK" sz="2800" dirty="0">
                <a:latin typeface="+mn-lt"/>
              </a:rPr>
              <a:t>…</a:t>
            </a:r>
          </a:p>
          <a:p>
            <a:pPr marL="0" indent="0" eaLnBrk="1" hangingPunct="1"/>
            <a:endParaRPr lang="en-US" altLang="da-DK" sz="2800" dirty="0">
              <a:latin typeface="+mn-lt"/>
            </a:endParaRPr>
          </a:p>
          <a:p>
            <a:pPr marL="0" indent="0" eaLnBrk="1" hangingPunct="1"/>
            <a:r>
              <a:rPr lang="en-US" altLang="da-DK" sz="2800" dirty="0">
                <a:latin typeface="+mn-lt"/>
                <a:hlinkClick r:id="rId3"/>
              </a:rPr>
              <a:t>https://forms.gle/cqqZXccmMZCZQMfv7</a:t>
            </a:r>
            <a:r>
              <a:rPr lang="en-US" altLang="da-DK" sz="2800" dirty="0">
                <a:latin typeface="+mn-lt"/>
              </a:rPr>
              <a:t> </a:t>
            </a:r>
          </a:p>
          <a:p>
            <a:pPr marL="0" indent="0" eaLnBrk="1" hangingPunct="1"/>
            <a:endParaRPr lang="en-US" altLang="da-DK" sz="2800" dirty="0">
              <a:latin typeface="+mn-lt"/>
            </a:endParaRPr>
          </a:p>
          <a:p>
            <a:pPr marL="0" indent="0" eaLnBrk="1" hangingPunct="1"/>
            <a:endParaRPr lang="en-US" altLang="da-DK" sz="2800" dirty="0">
              <a:latin typeface="+mn-lt"/>
            </a:endParaRPr>
          </a:p>
          <a:p>
            <a:pPr marL="0" indent="0" eaLnBrk="1" hangingPunct="1"/>
            <a:endParaRPr lang="en-US" altLang="da-DK" sz="2800" dirty="0">
              <a:latin typeface="+mn-lt"/>
            </a:endParaRPr>
          </a:p>
          <a:p>
            <a:pPr marL="0" indent="0" eaLnBrk="1" hangingPunct="1"/>
            <a:endParaRPr lang="en-US" altLang="da-DK" sz="2800" dirty="0">
              <a:latin typeface="+mn-lt"/>
            </a:endParaRPr>
          </a:p>
          <a:p>
            <a:pPr marL="0" indent="0" eaLnBrk="1" hangingPunct="1"/>
            <a:endParaRPr lang="en-US" altLang="da-DK" sz="2000" dirty="0">
              <a:latin typeface="+mn-lt"/>
            </a:endParaRPr>
          </a:p>
          <a:p>
            <a:pPr marL="0" indent="0" eaLnBrk="1" hangingPunct="1"/>
            <a:endParaRPr lang="en-US" altLang="da-DK" sz="2800" dirty="0">
              <a:latin typeface="+mn-lt"/>
            </a:endParaRPr>
          </a:p>
          <a:p>
            <a:pPr marL="0" indent="0" eaLnBrk="1" hangingPunct="1"/>
            <a:endParaRPr lang="en-US" altLang="da-DK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628140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Box 1"/>
          <p:cNvSpPr txBox="1">
            <a:spLocks noChangeArrowheads="1"/>
          </p:cNvSpPr>
          <p:nvPr/>
        </p:nvSpPr>
        <p:spPr bwMode="auto">
          <a:xfrm>
            <a:off x="755650" y="476250"/>
            <a:ext cx="430117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da-DK" altLang="da-DK" sz="3600" dirty="0">
                <a:latin typeface="+mn-lt"/>
              </a:rPr>
              <a:t>Mandag d. 21.10.24</a:t>
            </a:r>
          </a:p>
        </p:txBody>
      </p:sp>
      <p:sp>
        <p:nvSpPr>
          <p:cNvPr id="17412" name="TextBox 3"/>
          <p:cNvSpPr txBox="1">
            <a:spLocks noChangeArrowheads="1"/>
          </p:cNvSpPr>
          <p:nvPr/>
        </p:nvSpPr>
        <p:spPr bwMode="auto">
          <a:xfrm>
            <a:off x="827088" y="1268760"/>
            <a:ext cx="8137400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indent="0" eaLnBrk="1" hangingPunct="1"/>
            <a:endParaRPr lang="en-US" altLang="da-DK" sz="2800" dirty="0">
              <a:latin typeface="+mn-lt"/>
            </a:endParaRPr>
          </a:p>
          <a:p>
            <a:pPr marL="0" indent="0" eaLnBrk="1" hangingPunct="1"/>
            <a:r>
              <a:rPr lang="en-US" altLang="da-DK" sz="2800" dirty="0">
                <a:latin typeface="+mn-lt"/>
              </a:rPr>
              <a:t>10.30 Camilla, AI i bureau</a:t>
            </a:r>
          </a:p>
          <a:p>
            <a:pPr marL="0" indent="0" eaLnBrk="1" hangingPunct="1"/>
            <a:endParaRPr lang="en-US" altLang="da-DK" sz="2800" dirty="0">
              <a:latin typeface="+mn-lt"/>
            </a:endParaRP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da-DK" sz="2800" dirty="0">
                <a:latin typeface="+mn-lt"/>
              </a:rPr>
              <a:t>MFØ, </a:t>
            </a:r>
            <a:r>
              <a:rPr lang="en-US" altLang="da-DK" sz="2800" dirty="0" err="1">
                <a:latin typeface="+mn-lt"/>
              </a:rPr>
              <a:t>dimittend</a:t>
            </a:r>
            <a:endParaRPr lang="en-US" altLang="da-DK" sz="2800" dirty="0">
              <a:latin typeface="+mn-lt"/>
            </a:endParaRP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da-DK" sz="2800" dirty="0" err="1">
                <a:latin typeface="+mn-lt"/>
              </a:rPr>
              <a:t>Praktik</a:t>
            </a:r>
            <a:r>
              <a:rPr lang="en-US" altLang="da-DK" sz="2800" dirty="0">
                <a:latin typeface="+mn-lt"/>
              </a:rPr>
              <a:t> &amp; </a:t>
            </a:r>
            <a:r>
              <a:rPr lang="en-US" altLang="da-DK" sz="2800" dirty="0" err="1">
                <a:latin typeface="+mn-lt"/>
              </a:rPr>
              <a:t>afsluttende</a:t>
            </a:r>
            <a:r>
              <a:rPr lang="en-US" altLang="da-DK" sz="2800" dirty="0">
                <a:latin typeface="+mn-lt"/>
              </a:rPr>
              <a:t> </a:t>
            </a:r>
            <a:r>
              <a:rPr lang="en-US" altLang="da-DK" sz="2800" dirty="0" err="1">
                <a:latin typeface="+mn-lt"/>
              </a:rPr>
              <a:t>projekt</a:t>
            </a:r>
            <a:endParaRPr lang="en-US" altLang="da-DK" sz="2800" dirty="0">
              <a:latin typeface="+mn-lt"/>
            </a:endParaRP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da-DK" sz="2800" dirty="0">
                <a:latin typeface="+mn-lt"/>
              </a:rPr>
              <a:t>Job i </a:t>
            </a:r>
            <a:r>
              <a:rPr lang="en-US" altLang="da-DK" sz="2800" dirty="0" err="1">
                <a:latin typeface="+mn-lt"/>
              </a:rPr>
              <a:t>Adwise</a:t>
            </a:r>
            <a:r>
              <a:rPr lang="en-US" altLang="da-DK" sz="2800" dirty="0">
                <a:latin typeface="+mn-lt"/>
              </a:rPr>
              <a:t> Media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endParaRPr lang="en-US" altLang="da-DK" sz="2800" dirty="0">
              <a:latin typeface="+mn-lt"/>
            </a:endParaRP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da-DK" sz="2800" dirty="0">
                <a:latin typeface="+mn-lt"/>
              </a:rPr>
              <a:t>Q&amp;A</a:t>
            </a:r>
          </a:p>
          <a:p>
            <a:pPr marL="0" indent="0" eaLnBrk="1" hangingPunct="1"/>
            <a:endParaRPr lang="en-US" altLang="da-DK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027947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Box 1"/>
          <p:cNvSpPr txBox="1">
            <a:spLocks noChangeArrowheads="1"/>
          </p:cNvSpPr>
          <p:nvPr/>
        </p:nvSpPr>
        <p:spPr bwMode="auto">
          <a:xfrm>
            <a:off x="755650" y="476250"/>
            <a:ext cx="430117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da-DK" altLang="da-DK" sz="3600" dirty="0">
                <a:latin typeface="+mn-lt"/>
              </a:rPr>
              <a:t>Mandag d. 21.10.24</a:t>
            </a:r>
          </a:p>
        </p:txBody>
      </p:sp>
      <p:sp>
        <p:nvSpPr>
          <p:cNvPr id="17412" name="TextBox 3"/>
          <p:cNvSpPr txBox="1">
            <a:spLocks noChangeArrowheads="1"/>
          </p:cNvSpPr>
          <p:nvPr/>
        </p:nvSpPr>
        <p:spPr bwMode="auto">
          <a:xfrm>
            <a:off x="827088" y="1268760"/>
            <a:ext cx="8137400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indent="0" eaLnBrk="1" hangingPunct="1"/>
            <a:r>
              <a:rPr lang="en-US" altLang="da-DK" sz="2800" dirty="0" err="1">
                <a:latin typeface="+mn-lt"/>
              </a:rPr>
              <a:t>Værktøjer</a:t>
            </a:r>
            <a:endParaRPr lang="en-US" altLang="da-DK" sz="2800" dirty="0">
              <a:latin typeface="+mn-lt"/>
            </a:endParaRPr>
          </a:p>
          <a:p>
            <a:pPr marL="0" indent="0" eaLnBrk="1" hangingPunct="1"/>
            <a:endParaRPr lang="en-US" altLang="da-DK" sz="2800" dirty="0">
              <a:latin typeface="+mn-lt"/>
            </a:endParaRPr>
          </a:p>
          <a:p>
            <a:pPr marL="0" indent="0" eaLnBrk="1" hangingPunct="1"/>
            <a:r>
              <a:rPr lang="en-US" altLang="da-DK" sz="2800" dirty="0">
                <a:latin typeface="+mn-lt"/>
              </a:rPr>
              <a:t>11.30 </a:t>
            </a:r>
            <a:r>
              <a:rPr lang="en-US" altLang="da-DK" sz="2800" dirty="0" err="1">
                <a:latin typeface="+mn-lt"/>
              </a:rPr>
              <a:t>Opret</a:t>
            </a:r>
            <a:r>
              <a:rPr lang="en-US" altLang="da-DK" sz="2800" dirty="0">
                <a:latin typeface="+mn-lt"/>
              </a:rPr>
              <a:t> </a:t>
            </a:r>
            <a:r>
              <a:rPr lang="en-US" altLang="da-DK" sz="2800" dirty="0" err="1">
                <a:latin typeface="+mn-lt"/>
              </a:rPr>
              <a:t>adgang</a:t>
            </a:r>
            <a:r>
              <a:rPr lang="en-US" altLang="da-DK" sz="2800" dirty="0">
                <a:latin typeface="+mn-lt"/>
              </a:rPr>
              <a:t> </a:t>
            </a:r>
            <a:r>
              <a:rPr lang="en-US" altLang="da-DK" sz="2800" dirty="0" err="1">
                <a:latin typeface="+mn-lt"/>
              </a:rPr>
              <a:t>til</a:t>
            </a:r>
            <a:r>
              <a:rPr lang="en-US" altLang="da-DK" sz="2800" dirty="0">
                <a:latin typeface="+mn-lt"/>
              </a:rPr>
              <a:t>:</a:t>
            </a:r>
          </a:p>
          <a:p>
            <a:pPr marL="0" indent="0" eaLnBrk="1" hangingPunct="1"/>
            <a:endParaRPr lang="en-US" altLang="da-DK" sz="2800" dirty="0">
              <a:latin typeface="+mn-lt"/>
            </a:endParaRPr>
          </a:p>
          <a:p>
            <a:pPr marL="0" indent="0" eaLnBrk="1" hangingPunct="1"/>
            <a:r>
              <a:rPr lang="en-US" altLang="da-DK" sz="2800" dirty="0">
                <a:latin typeface="+mn-lt"/>
              </a:rPr>
              <a:t>LLM: Copilot, ChatGPT, Gemini, Claude, Perplexity, Grok, Mistral, </a:t>
            </a:r>
            <a:r>
              <a:rPr lang="en-US" altLang="da-DK" sz="2800" dirty="0" err="1">
                <a:latin typeface="+mn-lt"/>
              </a:rPr>
              <a:t>LLaMA</a:t>
            </a:r>
            <a:r>
              <a:rPr lang="en-US" altLang="da-DK" sz="2800" dirty="0">
                <a:latin typeface="+mn-lt"/>
              </a:rPr>
              <a:t> (</a:t>
            </a:r>
            <a:r>
              <a:rPr lang="en-US" altLang="da-DK" sz="2800" dirty="0" err="1">
                <a:latin typeface="+mn-lt"/>
              </a:rPr>
              <a:t>ikke</a:t>
            </a:r>
            <a:r>
              <a:rPr lang="en-US" altLang="da-DK" sz="2800" dirty="0">
                <a:latin typeface="+mn-lt"/>
              </a:rPr>
              <a:t> DK)…</a:t>
            </a:r>
          </a:p>
          <a:p>
            <a:pPr marL="0" indent="0" eaLnBrk="1" hangingPunct="1"/>
            <a:endParaRPr lang="en-US" altLang="da-DK" sz="2800" dirty="0">
              <a:latin typeface="+mn-lt"/>
            </a:endParaRPr>
          </a:p>
          <a:p>
            <a:pPr marL="0" indent="0" eaLnBrk="1" hangingPunct="1"/>
            <a:r>
              <a:rPr lang="en-US" altLang="da-DK" sz="2800" dirty="0">
                <a:latin typeface="+mn-lt"/>
              </a:rPr>
              <a:t>Video: </a:t>
            </a:r>
            <a:r>
              <a:rPr lang="en-US" altLang="da-DK" sz="2000" dirty="0">
                <a:latin typeface="+mn-lt"/>
                <a:hlinkClick r:id="rId3"/>
              </a:rPr>
              <a:t>https://youtu.be/aK2eHULtEis?si=vnDo9-tGxn1sk148</a:t>
            </a:r>
            <a:r>
              <a:rPr lang="en-US" altLang="da-DK" sz="2000" dirty="0">
                <a:latin typeface="+mn-lt"/>
              </a:rPr>
              <a:t> </a:t>
            </a:r>
            <a:endParaRPr lang="en-US" altLang="da-DK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986918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Box 1"/>
          <p:cNvSpPr txBox="1">
            <a:spLocks noChangeArrowheads="1"/>
          </p:cNvSpPr>
          <p:nvPr/>
        </p:nvSpPr>
        <p:spPr bwMode="auto">
          <a:xfrm>
            <a:off x="755650" y="476250"/>
            <a:ext cx="410977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da-DK" altLang="da-DK" sz="3600" dirty="0">
                <a:latin typeface="+mn-lt"/>
              </a:rPr>
              <a:t>Guideline for MC 9</a:t>
            </a:r>
            <a:endParaRPr lang="en-US" altLang="da-DK" sz="3600" dirty="0">
              <a:latin typeface="+mn-lt"/>
            </a:endParaRPr>
          </a:p>
        </p:txBody>
      </p:sp>
      <p:sp>
        <p:nvSpPr>
          <p:cNvPr id="17412" name="TextBox 3"/>
          <p:cNvSpPr txBox="1">
            <a:spLocks noChangeArrowheads="1"/>
          </p:cNvSpPr>
          <p:nvPr/>
        </p:nvSpPr>
        <p:spPr bwMode="auto">
          <a:xfrm>
            <a:off x="827088" y="1268760"/>
            <a:ext cx="8137400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indent="0" eaLnBrk="1" hangingPunct="1"/>
            <a:endParaRPr lang="en-US" altLang="da-DK" sz="2800" dirty="0">
              <a:latin typeface="+mn-lt"/>
            </a:endParaRPr>
          </a:p>
          <a:p>
            <a:pPr marL="0" indent="0" eaLnBrk="1" hangingPunct="1"/>
            <a:r>
              <a:rPr lang="en-US" altLang="da-DK" sz="2800" dirty="0">
                <a:latin typeface="+mn-lt"/>
              </a:rPr>
              <a:t>Se guideline “</a:t>
            </a:r>
            <a:r>
              <a:rPr lang="da-DK" sz="2800" dirty="0">
                <a:latin typeface="+mn-lt"/>
              </a:rPr>
              <a:t>Micro </a:t>
            </a:r>
            <a:r>
              <a:rPr lang="da-DK" sz="2800" dirty="0" err="1">
                <a:latin typeface="+mn-lt"/>
              </a:rPr>
              <a:t>credential</a:t>
            </a:r>
            <a:r>
              <a:rPr lang="da-DK" sz="2800" dirty="0">
                <a:latin typeface="+mn-lt"/>
              </a:rPr>
              <a:t> 9: AI i Marketing”</a:t>
            </a:r>
          </a:p>
          <a:p>
            <a:pPr marL="0" indent="0" eaLnBrk="1" hangingPunct="1"/>
            <a:r>
              <a:rPr lang="en-US" altLang="da-DK" sz="2800" dirty="0" err="1">
                <a:latin typeface="+mn-lt"/>
              </a:rPr>
              <a:t>på</a:t>
            </a:r>
            <a:r>
              <a:rPr lang="en-US" altLang="da-DK" sz="2800" dirty="0">
                <a:latin typeface="+mn-lt"/>
              </a:rPr>
              <a:t> </a:t>
            </a:r>
            <a:r>
              <a:rPr lang="en-US" altLang="da-DK" sz="2800" dirty="0" err="1">
                <a:latin typeface="+mn-lt"/>
              </a:rPr>
              <a:t>Itslearning</a:t>
            </a:r>
            <a:r>
              <a:rPr lang="en-US" altLang="da-DK" sz="2800" dirty="0">
                <a:latin typeface="+mn-lt"/>
              </a:rPr>
              <a:t>.</a:t>
            </a:r>
          </a:p>
          <a:p>
            <a:pPr marL="0" indent="0" eaLnBrk="1" hangingPunct="1"/>
            <a:endParaRPr lang="en-US" altLang="da-DK" sz="2800" dirty="0">
              <a:latin typeface="+mn-lt"/>
            </a:endParaRPr>
          </a:p>
          <a:p>
            <a:pPr marL="0" indent="0" eaLnBrk="1" hangingPunct="1"/>
            <a:endParaRPr lang="en-US" altLang="da-DK" sz="2800" dirty="0">
              <a:latin typeface="+mn-lt"/>
            </a:endParaRPr>
          </a:p>
          <a:p>
            <a:pPr marL="0" indent="0" eaLnBrk="1" hangingPunct="1"/>
            <a:r>
              <a:rPr lang="da-DK" sz="2800" dirty="0">
                <a:latin typeface="+mn-lt"/>
              </a:rPr>
              <a:t>”Du skal vise mindst 5 eksperimenter – meget gerne flere.”</a:t>
            </a:r>
          </a:p>
          <a:p>
            <a:pPr marL="0" indent="0" eaLnBrk="1" hangingPunct="1"/>
            <a:endParaRPr lang="en-US" altLang="da-DK" sz="2800" dirty="0">
              <a:latin typeface="+mn-lt"/>
            </a:endParaRPr>
          </a:p>
          <a:p>
            <a:pPr marL="0" indent="0" eaLnBrk="1" hangingPunct="1"/>
            <a:endParaRPr lang="en-US" altLang="da-DK" sz="2800" dirty="0">
              <a:latin typeface="+mn-lt"/>
            </a:endParaRPr>
          </a:p>
          <a:p>
            <a:pPr marL="0" indent="0" eaLnBrk="1" hangingPunct="1"/>
            <a:endParaRPr lang="en-US" altLang="da-DK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329416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Box 1"/>
          <p:cNvSpPr txBox="1">
            <a:spLocks noChangeArrowheads="1"/>
          </p:cNvSpPr>
          <p:nvPr/>
        </p:nvSpPr>
        <p:spPr bwMode="auto">
          <a:xfrm>
            <a:off x="755650" y="476250"/>
            <a:ext cx="430117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da-DK" altLang="da-DK" sz="3600" dirty="0">
                <a:latin typeface="+mn-lt"/>
              </a:rPr>
              <a:t>Mandag d. 21.10.24</a:t>
            </a:r>
          </a:p>
        </p:txBody>
      </p:sp>
      <p:sp>
        <p:nvSpPr>
          <p:cNvPr id="17412" name="TextBox 3"/>
          <p:cNvSpPr txBox="1">
            <a:spLocks noChangeArrowheads="1"/>
          </p:cNvSpPr>
          <p:nvPr/>
        </p:nvSpPr>
        <p:spPr bwMode="auto">
          <a:xfrm>
            <a:off x="827088" y="1268760"/>
            <a:ext cx="8137400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indent="0" eaLnBrk="1" hangingPunct="1"/>
            <a:r>
              <a:rPr lang="en-US" altLang="da-DK" sz="2800" dirty="0">
                <a:latin typeface="+mn-lt"/>
              </a:rPr>
              <a:t>12.30 Prompt Engineering</a:t>
            </a:r>
          </a:p>
          <a:p>
            <a:pPr marL="0" indent="0" eaLnBrk="1" hangingPunct="1"/>
            <a:endParaRPr lang="en-US" altLang="da-DK" sz="2800" dirty="0">
              <a:latin typeface="+mn-lt"/>
            </a:endParaRP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da-DK" sz="2800" dirty="0" err="1">
                <a:latin typeface="+mn-lt"/>
              </a:rPr>
              <a:t>Hvad</a:t>
            </a:r>
            <a:r>
              <a:rPr lang="en-US" altLang="da-DK" sz="2800" dirty="0">
                <a:latin typeface="+mn-lt"/>
              </a:rPr>
              <a:t> er prompt engineering?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da-DK" sz="2800" dirty="0" err="1">
                <a:latin typeface="+mn-lt"/>
              </a:rPr>
              <a:t>Hvordan</a:t>
            </a:r>
            <a:r>
              <a:rPr lang="en-US" altLang="da-DK" sz="2800" dirty="0">
                <a:latin typeface="+mn-lt"/>
              </a:rPr>
              <a:t> prompter man </a:t>
            </a:r>
            <a:r>
              <a:rPr lang="en-US" altLang="da-DK" sz="2800" dirty="0" err="1">
                <a:latin typeface="+mn-lt"/>
              </a:rPr>
              <a:t>bedst</a:t>
            </a:r>
            <a:r>
              <a:rPr lang="en-US" altLang="da-DK" sz="2800" dirty="0">
                <a:latin typeface="+mn-lt"/>
              </a:rPr>
              <a:t>?</a:t>
            </a:r>
          </a:p>
          <a:p>
            <a:pPr marL="0" indent="0" eaLnBrk="1" hangingPunct="1"/>
            <a:endParaRPr lang="en-US" altLang="da-DK" sz="2800" dirty="0">
              <a:latin typeface="+mn-lt"/>
            </a:endParaRPr>
          </a:p>
          <a:p>
            <a:pPr marL="0" indent="0" eaLnBrk="1" hangingPunct="1"/>
            <a:r>
              <a:rPr lang="en-US" altLang="da-DK" sz="2800" dirty="0" err="1">
                <a:latin typeface="+mn-lt"/>
              </a:rPr>
              <a:t>Brug</a:t>
            </a:r>
            <a:r>
              <a:rPr lang="en-US" altLang="da-DK" sz="2800" dirty="0">
                <a:latin typeface="+mn-lt"/>
              </a:rPr>
              <a:t> LLM, </a:t>
            </a:r>
            <a:r>
              <a:rPr lang="en-US" altLang="da-DK" sz="2800" dirty="0" err="1">
                <a:latin typeface="+mn-lt"/>
              </a:rPr>
              <a:t>Youtube</a:t>
            </a:r>
            <a:r>
              <a:rPr lang="en-US" altLang="da-DK" sz="2800" dirty="0">
                <a:latin typeface="+mn-lt"/>
              </a:rPr>
              <a:t>…</a:t>
            </a:r>
          </a:p>
          <a:p>
            <a:pPr marL="0" indent="0" eaLnBrk="1" hangingPunct="1"/>
            <a:endParaRPr lang="en-US" altLang="da-DK" sz="2800" dirty="0">
              <a:latin typeface="+mn-lt"/>
            </a:endParaRPr>
          </a:p>
          <a:p>
            <a:pPr marL="0" indent="0" eaLnBrk="1" hangingPunct="1"/>
            <a:r>
              <a:rPr lang="en-US" altLang="da-DK" sz="2800" dirty="0">
                <a:latin typeface="+mn-lt"/>
              </a:rPr>
              <a:t>Chat med </a:t>
            </a:r>
            <a:r>
              <a:rPr lang="en-US" altLang="da-DK" sz="2800" dirty="0" err="1">
                <a:latin typeface="+mn-lt"/>
              </a:rPr>
              <a:t>artiklen</a:t>
            </a:r>
            <a:r>
              <a:rPr lang="en-US" altLang="da-DK" sz="2800" dirty="0">
                <a:latin typeface="+mn-lt"/>
              </a:rPr>
              <a:t>: “At </a:t>
            </a:r>
            <a:r>
              <a:rPr lang="en-US" altLang="da-DK" sz="2800" dirty="0" err="1">
                <a:latin typeface="+mn-lt"/>
              </a:rPr>
              <a:t>prompte</a:t>
            </a:r>
            <a:r>
              <a:rPr lang="en-US" altLang="da-DK" sz="2800" dirty="0">
                <a:latin typeface="+mn-lt"/>
              </a:rPr>
              <a:t>…”.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da-DK" sz="2800" dirty="0" err="1">
                <a:latin typeface="+mn-lt"/>
              </a:rPr>
              <a:t>Hvad</a:t>
            </a:r>
            <a:r>
              <a:rPr lang="en-US" altLang="da-DK" sz="2800" dirty="0">
                <a:latin typeface="+mn-lt"/>
              </a:rPr>
              <a:t> er OpenAI’s </a:t>
            </a:r>
            <a:r>
              <a:rPr lang="en-US" altLang="da-DK" sz="2800" dirty="0" err="1">
                <a:latin typeface="+mn-lt"/>
              </a:rPr>
              <a:t>vejledning</a:t>
            </a:r>
            <a:r>
              <a:rPr lang="en-US" altLang="da-DK" sz="2800" dirty="0">
                <a:latin typeface="+mn-lt"/>
              </a:rPr>
              <a:t>, prompting </a:t>
            </a:r>
            <a:r>
              <a:rPr lang="en-US" altLang="da-DK" sz="2800" dirty="0" err="1">
                <a:latin typeface="+mn-lt"/>
              </a:rPr>
              <a:t>som</a:t>
            </a:r>
            <a:r>
              <a:rPr lang="en-US" altLang="da-DK" sz="2800" dirty="0">
                <a:latin typeface="+mn-lt"/>
              </a:rPr>
              <a:t> </a:t>
            </a:r>
            <a:r>
              <a:rPr lang="en-US" altLang="da-DK" sz="2800" dirty="0" err="1">
                <a:latin typeface="+mn-lt"/>
              </a:rPr>
              <a:t>praksis</a:t>
            </a:r>
            <a:r>
              <a:rPr lang="en-US" altLang="da-DK" sz="2800" dirty="0">
                <a:latin typeface="+mn-lt"/>
              </a:rPr>
              <a:t> </a:t>
            </a:r>
            <a:r>
              <a:rPr lang="en-US" altLang="da-DK" sz="2800" dirty="0" err="1">
                <a:latin typeface="+mn-lt"/>
              </a:rPr>
              <a:t>eller</a:t>
            </a:r>
            <a:r>
              <a:rPr lang="en-US" altLang="da-DK" sz="2800" dirty="0">
                <a:latin typeface="+mn-lt"/>
              </a:rPr>
              <a:t> </a:t>
            </a:r>
            <a:r>
              <a:rPr lang="en-US" altLang="da-DK" sz="2800" dirty="0" err="1">
                <a:latin typeface="+mn-lt"/>
              </a:rPr>
              <a:t>proces</a:t>
            </a:r>
            <a:r>
              <a:rPr lang="en-US" altLang="da-DK" sz="2800" dirty="0">
                <a:latin typeface="+mn-lt"/>
              </a:rPr>
              <a:t>, zero-shot, one-shot, few-shot, chain-of-thought, persona, bias, principal-agent…</a:t>
            </a:r>
          </a:p>
        </p:txBody>
      </p:sp>
    </p:spTree>
    <p:extLst>
      <p:ext uri="{BB962C8B-B14F-4D97-AF65-F5344CB8AC3E}">
        <p14:creationId xmlns:p14="http://schemas.microsoft.com/office/powerpoint/2010/main" val="34012027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Box 1"/>
          <p:cNvSpPr txBox="1">
            <a:spLocks noChangeArrowheads="1"/>
          </p:cNvSpPr>
          <p:nvPr/>
        </p:nvSpPr>
        <p:spPr bwMode="auto">
          <a:xfrm>
            <a:off x="755650" y="476250"/>
            <a:ext cx="430117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da-DK" altLang="da-DK" sz="3600" dirty="0">
                <a:latin typeface="+mn-lt"/>
              </a:rPr>
              <a:t>Mandag d. 21.10.24</a:t>
            </a:r>
          </a:p>
        </p:txBody>
      </p:sp>
      <p:sp>
        <p:nvSpPr>
          <p:cNvPr id="17412" name="TextBox 3"/>
          <p:cNvSpPr txBox="1">
            <a:spLocks noChangeArrowheads="1"/>
          </p:cNvSpPr>
          <p:nvPr/>
        </p:nvSpPr>
        <p:spPr bwMode="auto">
          <a:xfrm>
            <a:off x="827088" y="1268760"/>
            <a:ext cx="8137400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indent="0" eaLnBrk="1" hangingPunct="1"/>
            <a:r>
              <a:rPr lang="en-US" altLang="da-DK" sz="2800" dirty="0">
                <a:latin typeface="+mn-lt"/>
              </a:rPr>
              <a:t>11.30 Portfolio</a:t>
            </a:r>
          </a:p>
          <a:p>
            <a:pPr marL="0" indent="0" eaLnBrk="1" hangingPunct="1"/>
            <a:endParaRPr lang="en-US" altLang="da-DK" sz="2800" dirty="0">
              <a:latin typeface="+mn-lt"/>
            </a:endParaRPr>
          </a:p>
          <a:p>
            <a:pPr marL="0" indent="0" eaLnBrk="1" hangingPunct="1"/>
            <a:r>
              <a:rPr lang="en-US" altLang="da-DK" sz="2800" dirty="0">
                <a:latin typeface="+mn-lt"/>
              </a:rPr>
              <a:t>Intro: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da-DK" sz="2800" dirty="0" err="1">
                <a:latin typeface="+mn-lt"/>
              </a:rPr>
              <a:t>Hvad</a:t>
            </a:r>
            <a:r>
              <a:rPr lang="en-US" altLang="da-DK" sz="2800" dirty="0">
                <a:latin typeface="+mn-lt"/>
              </a:rPr>
              <a:t> er AI, ML, DL, </a:t>
            </a:r>
            <a:r>
              <a:rPr lang="en-US" altLang="da-DK" sz="2800" dirty="0" err="1">
                <a:latin typeface="+mn-lt"/>
              </a:rPr>
              <a:t>GenAI</a:t>
            </a:r>
            <a:r>
              <a:rPr lang="en-US" altLang="da-DK" sz="2800" dirty="0">
                <a:latin typeface="+mn-lt"/>
              </a:rPr>
              <a:t>, LLM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da-DK" sz="2800" dirty="0" err="1">
                <a:latin typeface="+mn-lt"/>
              </a:rPr>
              <a:t>Hvorfor</a:t>
            </a:r>
            <a:r>
              <a:rPr lang="en-US" altLang="da-DK" sz="2800" dirty="0">
                <a:latin typeface="+mn-lt"/>
              </a:rPr>
              <a:t> </a:t>
            </a:r>
            <a:r>
              <a:rPr lang="en-US" altLang="da-DK" sz="2800" dirty="0" err="1">
                <a:latin typeface="+mn-lt"/>
              </a:rPr>
              <a:t>bruge</a:t>
            </a:r>
            <a:r>
              <a:rPr lang="en-US" altLang="da-DK" sz="2800" dirty="0">
                <a:latin typeface="+mn-lt"/>
              </a:rPr>
              <a:t> AI i </a:t>
            </a:r>
            <a:r>
              <a:rPr lang="en-US" altLang="da-DK" sz="2800" dirty="0" err="1">
                <a:latin typeface="+mn-lt"/>
              </a:rPr>
              <a:t>markedsføring</a:t>
            </a:r>
            <a:r>
              <a:rPr lang="en-US" altLang="da-DK" sz="2800" dirty="0">
                <a:latin typeface="+mn-lt"/>
              </a:rPr>
              <a:t>? (</a:t>
            </a:r>
            <a:r>
              <a:rPr lang="en-US" altLang="da-DK" sz="2800" dirty="0" err="1">
                <a:latin typeface="+mn-lt"/>
              </a:rPr>
              <a:t>fordele</a:t>
            </a:r>
            <a:r>
              <a:rPr lang="en-US" altLang="da-DK" sz="2800" dirty="0">
                <a:latin typeface="+mn-lt"/>
              </a:rPr>
              <a:t>)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da-DK" sz="2800" dirty="0" err="1">
                <a:latin typeface="+mn-lt"/>
              </a:rPr>
              <a:t>Hvordan</a:t>
            </a:r>
            <a:r>
              <a:rPr lang="en-US" altLang="da-DK" sz="2800" dirty="0">
                <a:latin typeface="+mn-lt"/>
              </a:rPr>
              <a:t> </a:t>
            </a:r>
            <a:r>
              <a:rPr lang="en-US" altLang="da-DK" sz="2800" dirty="0" err="1">
                <a:latin typeface="+mn-lt"/>
              </a:rPr>
              <a:t>bruges</a:t>
            </a:r>
            <a:r>
              <a:rPr lang="en-US" altLang="da-DK" sz="2800" dirty="0">
                <a:latin typeface="+mn-lt"/>
              </a:rPr>
              <a:t> AI i </a:t>
            </a:r>
            <a:r>
              <a:rPr lang="en-US" altLang="da-DK" sz="2800" dirty="0" err="1">
                <a:latin typeface="+mn-lt"/>
              </a:rPr>
              <a:t>markedsføring</a:t>
            </a:r>
            <a:r>
              <a:rPr lang="en-US" altLang="da-DK" sz="2800" dirty="0">
                <a:latin typeface="+mn-lt"/>
              </a:rPr>
              <a:t>?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da-DK" sz="2800" dirty="0" err="1">
                <a:latin typeface="+mn-lt"/>
              </a:rPr>
              <a:t>Hvad</a:t>
            </a:r>
            <a:r>
              <a:rPr lang="en-US" altLang="da-DK" sz="2800" dirty="0">
                <a:latin typeface="+mn-lt"/>
              </a:rPr>
              <a:t> </a:t>
            </a:r>
            <a:r>
              <a:rPr lang="en-US" altLang="da-DK" sz="2800" dirty="0" err="1">
                <a:latin typeface="+mn-lt"/>
              </a:rPr>
              <a:t>skal</a:t>
            </a:r>
            <a:r>
              <a:rPr lang="en-US" altLang="da-DK" sz="2800" dirty="0">
                <a:latin typeface="+mn-lt"/>
              </a:rPr>
              <a:t> man </a:t>
            </a:r>
            <a:r>
              <a:rPr lang="en-US" altLang="da-DK" sz="2800" dirty="0" err="1">
                <a:latin typeface="+mn-lt"/>
              </a:rPr>
              <a:t>være</a:t>
            </a:r>
            <a:r>
              <a:rPr lang="en-US" altLang="da-DK" sz="2800" dirty="0">
                <a:latin typeface="+mn-lt"/>
              </a:rPr>
              <a:t> </a:t>
            </a:r>
            <a:r>
              <a:rPr lang="en-US" altLang="da-DK" sz="2800" dirty="0" err="1">
                <a:latin typeface="+mn-lt"/>
              </a:rPr>
              <a:t>opmærksom</a:t>
            </a:r>
            <a:r>
              <a:rPr lang="en-US" altLang="da-DK" sz="2800" dirty="0">
                <a:latin typeface="+mn-lt"/>
              </a:rPr>
              <a:t> </a:t>
            </a:r>
            <a:r>
              <a:rPr lang="en-US" altLang="da-DK" sz="2800" dirty="0" err="1">
                <a:latin typeface="+mn-lt"/>
              </a:rPr>
              <a:t>på</a:t>
            </a:r>
            <a:r>
              <a:rPr lang="en-US" altLang="da-DK" sz="2800" dirty="0">
                <a:latin typeface="+mn-lt"/>
              </a:rPr>
              <a:t>, </a:t>
            </a:r>
            <a:r>
              <a:rPr lang="en-US" altLang="da-DK" sz="2800" dirty="0" err="1">
                <a:latin typeface="+mn-lt"/>
              </a:rPr>
              <a:t>når</a:t>
            </a:r>
            <a:r>
              <a:rPr lang="en-US" altLang="da-DK" sz="2800" dirty="0">
                <a:latin typeface="+mn-lt"/>
              </a:rPr>
              <a:t> man </a:t>
            </a:r>
            <a:r>
              <a:rPr lang="en-US" altLang="da-DK" sz="2800" dirty="0" err="1">
                <a:latin typeface="+mn-lt"/>
              </a:rPr>
              <a:t>bruger</a:t>
            </a:r>
            <a:r>
              <a:rPr lang="en-US" altLang="da-DK" sz="2800" dirty="0">
                <a:latin typeface="+mn-lt"/>
              </a:rPr>
              <a:t> AI i </a:t>
            </a:r>
            <a:r>
              <a:rPr lang="en-US" altLang="da-DK" sz="2800" dirty="0" err="1">
                <a:latin typeface="+mn-lt"/>
              </a:rPr>
              <a:t>markedsføring</a:t>
            </a:r>
            <a:r>
              <a:rPr lang="en-US" altLang="da-DK" sz="2800" dirty="0">
                <a:latin typeface="+mn-lt"/>
              </a:rPr>
              <a:t>? (</a:t>
            </a:r>
            <a:r>
              <a:rPr lang="en-US" altLang="da-DK" sz="2800" dirty="0" err="1">
                <a:latin typeface="+mn-lt"/>
              </a:rPr>
              <a:t>ulemper</a:t>
            </a:r>
            <a:r>
              <a:rPr lang="en-US" altLang="da-DK" sz="2800" dirty="0">
                <a:latin typeface="+mn-lt"/>
              </a:rPr>
              <a:t>/</a:t>
            </a:r>
            <a:r>
              <a:rPr lang="en-US" altLang="da-DK" sz="2800" dirty="0" err="1">
                <a:latin typeface="+mn-lt"/>
              </a:rPr>
              <a:t>lovgivning</a:t>
            </a:r>
            <a:r>
              <a:rPr lang="en-US" altLang="da-DK" sz="2800" dirty="0">
                <a:latin typeface="+mn-lt"/>
              </a:rPr>
              <a:t>)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da-DK" sz="2800" dirty="0">
                <a:latin typeface="+mn-lt"/>
              </a:rPr>
              <a:t>…</a:t>
            </a:r>
          </a:p>
          <a:p>
            <a:pPr marL="0" indent="0" eaLnBrk="1" hangingPunct="1"/>
            <a:endParaRPr lang="en-US" altLang="da-DK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716705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Box 1"/>
          <p:cNvSpPr txBox="1">
            <a:spLocks noChangeArrowheads="1"/>
          </p:cNvSpPr>
          <p:nvPr/>
        </p:nvSpPr>
        <p:spPr bwMode="auto">
          <a:xfrm>
            <a:off x="755650" y="476250"/>
            <a:ext cx="430117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da-DK" altLang="da-DK" sz="3600" dirty="0">
                <a:latin typeface="+mn-lt"/>
              </a:rPr>
              <a:t>Mandag d. 21.10.24</a:t>
            </a:r>
          </a:p>
        </p:txBody>
      </p:sp>
      <p:sp>
        <p:nvSpPr>
          <p:cNvPr id="17412" name="TextBox 3"/>
          <p:cNvSpPr txBox="1">
            <a:spLocks noChangeArrowheads="1"/>
          </p:cNvSpPr>
          <p:nvPr/>
        </p:nvSpPr>
        <p:spPr bwMode="auto">
          <a:xfrm>
            <a:off x="827088" y="1268760"/>
            <a:ext cx="8137400" cy="5693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indent="0" eaLnBrk="1" hangingPunct="1"/>
            <a:r>
              <a:rPr lang="en-US" altLang="da-DK" sz="2800" dirty="0" err="1">
                <a:latin typeface="+mn-lt"/>
              </a:rPr>
              <a:t>Værktøjer</a:t>
            </a:r>
            <a:endParaRPr lang="en-US" altLang="da-DK" sz="2800" dirty="0">
              <a:latin typeface="+mn-lt"/>
            </a:endParaRPr>
          </a:p>
          <a:p>
            <a:pPr marL="0" indent="0" eaLnBrk="1" hangingPunct="1"/>
            <a:endParaRPr lang="en-US" altLang="da-DK" sz="2800" dirty="0">
              <a:latin typeface="+mn-lt"/>
            </a:endParaRPr>
          </a:p>
          <a:p>
            <a:pPr marL="0" indent="0" eaLnBrk="1" hangingPunct="1"/>
            <a:r>
              <a:rPr lang="en-US" altLang="da-DK" sz="2800" dirty="0">
                <a:latin typeface="+mn-lt"/>
              </a:rPr>
              <a:t>LLM: 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da-DK" sz="2800" dirty="0">
                <a:latin typeface="+mn-lt"/>
              </a:rPr>
              <a:t>Copilot (Microsoft)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da-DK" sz="2800" dirty="0">
                <a:latin typeface="+mn-lt"/>
              </a:rPr>
              <a:t>ChatGPT (OpenAI)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da-DK" sz="2800" dirty="0">
                <a:latin typeface="+mn-lt"/>
              </a:rPr>
              <a:t>Gemini (Google)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da-DK" sz="2800" dirty="0">
                <a:latin typeface="+mn-lt"/>
              </a:rPr>
              <a:t>Claude (Anthropic)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da-DK" sz="2800" dirty="0">
                <a:latin typeface="+mn-lt"/>
              </a:rPr>
              <a:t>Perplexity (OpenAI) 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da-DK" sz="2800" dirty="0">
                <a:latin typeface="+mn-lt"/>
              </a:rPr>
              <a:t>Grok (</a:t>
            </a:r>
            <a:r>
              <a:rPr lang="en-US" altLang="da-DK" sz="2800" dirty="0" err="1">
                <a:latin typeface="+mn-lt"/>
              </a:rPr>
              <a:t>xAI</a:t>
            </a:r>
            <a:r>
              <a:rPr lang="en-US" altLang="da-DK" sz="2800" dirty="0">
                <a:latin typeface="+mn-lt"/>
              </a:rPr>
              <a:t>)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da-DK" sz="2800" dirty="0">
                <a:latin typeface="+mn-lt"/>
              </a:rPr>
              <a:t>Mistral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da-DK" sz="2800" dirty="0" err="1">
                <a:latin typeface="+mn-lt"/>
              </a:rPr>
              <a:t>LLaMA</a:t>
            </a:r>
            <a:r>
              <a:rPr lang="en-US" altLang="da-DK" sz="2800" dirty="0">
                <a:latin typeface="+mn-lt"/>
              </a:rPr>
              <a:t> (Meta, USA)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da-DK" sz="2800" dirty="0">
                <a:latin typeface="+mn-lt"/>
              </a:rPr>
              <a:t>Ernie (Baidu, China)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da-DK" sz="2800" dirty="0">
                <a:latin typeface="+mn-lt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6865241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Box 1"/>
          <p:cNvSpPr txBox="1">
            <a:spLocks noChangeArrowheads="1"/>
          </p:cNvSpPr>
          <p:nvPr/>
        </p:nvSpPr>
        <p:spPr bwMode="auto">
          <a:xfrm>
            <a:off x="755650" y="476250"/>
            <a:ext cx="430117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da-DK" altLang="da-DK" sz="3600" dirty="0">
                <a:latin typeface="+mn-lt"/>
              </a:rPr>
              <a:t>Mandag d. 21.10.24</a:t>
            </a:r>
          </a:p>
        </p:txBody>
      </p:sp>
      <p:sp>
        <p:nvSpPr>
          <p:cNvPr id="17412" name="TextBox 3"/>
          <p:cNvSpPr txBox="1">
            <a:spLocks noChangeArrowheads="1"/>
          </p:cNvSpPr>
          <p:nvPr/>
        </p:nvSpPr>
        <p:spPr bwMode="auto">
          <a:xfrm>
            <a:off x="755650" y="1380637"/>
            <a:ext cx="8137400" cy="5483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indent="0" eaLnBrk="1" hangingPunct="1"/>
            <a:r>
              <a:rPr lang="en-US" altLang="da-DK" sz="2800" dirty="0" err="1">
                <a:latin typeface="+mn-lt"/>
              </a:rPr>
              <a:t>Ressourcer</a:t>
            </a:r>
            <a:endParaRPr lang="en-US" altLang="da-DK" sz="2800" dirty="0">
              <a:latin typeface="+mn-lt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da-DK" sz="1800" dirty="0">
              <a:effectLst/>
              <a:latin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da-DK" dirty="0">
                <a:latin typeface="Calibri" panose="020F0502020204030204" pitchFamily="34" charset="0"/>
              </a:rPr>
              <a:t>Når kunstig intelligens får magt (video 1-7)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da-DK" sz="1800" dirty="0">
                <a:effectLst/>
                <a:latin typeface="Calibri" panose="020F0502020204030204" pitchFamily="34" charset="0"/>
                <a:hlinkClick r:id="rId3"/>
              </a:rPr>
              <a:t>https://www.youtube.com/watch?v=BtR7fZTP7Bw&amp;list=PL0wk2I2hJ7Dut_jnwpIHyCAP05npcAjIi&amp;index=3</a:t>
            </a:r>
            <a:r>
              <a:rPr lang="da-DK" sz="1800" dirty="0">
                <a:effectLst/>
                <a:latin typeface="Calibri" panose="020F0502020204030204" pitchFamily="34" charset="0"/>
              </a:rPr>
              <a:t>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da-DK" sz="1800" dirty="0">
              <a:effectLst/>
              <a:latin typeface="Calibri" panose="020F0502020204030204" pitchFamily="34" charset="0"/>
            </a:endParaRPr>
          </a:p>
          <a:p>
            <a:pPr marL="0" indent="0" eaLnBrk="1" hangingPunct="1"/>
            <a:r>
              <a:rPr lang="en-US" altLang="da-DK" dirty="0">
                <a:latin typeface="Calibri" panose="020F0502020204030204" pitchFamily="34" charset="0"/>
              </a:rPr>
              <a:t>AI, ML, DL, </a:t>
            </a:r>
            <a:r>
              <a:rPr lang="en-US" altLang="da-DK" dirty="0" err="1">
                <a:latin typeface="Calibri" panose="020F0502020204030204" pitchFamily="34" charset="0"/>
              </a:rPr>
              <a:t>GenAI</a:t>
            </a:r>
            <a:r>
              <a:rPr lang="en-US" altLang="da-DK" dirty="0">
                <a:latin typeface="Calibri" panose="020F0502020204030204" pitchFamily="34" charset="0"/>
              </a:rPr>
              <a:t> Explained (IBM):</a:t>
            </a:r>
          </a:p>
          <a:p>
            <a:pPr marL="0" indent="0" eaLnBrk="1" hangingPunct="1"/>
            <a:r>
              <a:rPr lang="en-US" altLang="da-DK" dirty="0">
                <a:latin typeface="Calibri" panose="020F0502020204030204" pitchFamily="34" charset="0"/>
                <a:hlinkClick r:id="rId4"/>
              </a:rPr>
              <a:t>https://youtu.be/qYNweeDHiyU?si=rSiR2rtM4R9UZ87p</a:t>
            </a:r>
            <a:r>
              <a:rPr lang="en-US" altLang="da-DK" dirty="0">
                <a:latin typeface="Calibri" panose="020F0502020204030204" pitchFamily="34" charset="0"/>
              </a:rPr>
              <a:t> 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da-DK" sz="1800" dirty="0">
              <a:effectLst/>
              <a:latin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da-DK" dirty="0">
                <a:latin typeface="Calibri" panose="020F0502020204030204" pitchFamily="34" charset="0"/>
              </a:rPr>
              <a:t>(ekstra) Google labs: </a:t>
            </a:r>
            <a:r>
              <a:rPr lang="da-DK" dirty="0">
                <a:latin typeface="Calibri" panose="020F0502020204030204" pitchFamily="34" charset="0"/>
                <a:hlinkClick r:id="rId5"/>
              </a:rPr>
              <a:t>https://www.cloudskillsboost.google/paths/118</a:t>
            </a:r>
            <a:r>
              <a:rPr lang="da-DK" dirty="0">
                <a:latin typeface="Calibri" panose="020F0502020204030204" pitchFamily="34" charset="0"/>
              </a:rPr>
              <a:t>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da-DK" sz="1800" dirty="0">
                <a:effectLst/>
                <a:latin typeface="Calibri" panose="020F0502020204030204" pitchFamily="34" charset="0"/>
              </a:rPr>
              <a:t>”</a:t>
            </a:r>
            <a:r>
              <a:rPr lang="da-DK" sz="1800" dirty="0" err="1">
                <a:effectLst/>
                <a:latin typeface="Calibri" panose="020F0502020204030204" pitchFamily="34" charset="0"/>
              </a:rPr>
              <a:t>Introduction</a:t>
            </a:r>
            <a:r>
              <a:rPr lang="da-DK" sz="1800" dirty="0">
                <a:effectLst/>
                <a:latin typeface="Calibri" panose="020F0502020204030204" pitchFamily="34" charset="0"/>
              </a:rPr>
              <a:t> to </a:t>
            </a:r>
            <a:r>
              <a:rPr lang="da-DK" sz="1800" dirty="0" err="1">
                <a:effectLst/>
                <a:latin typeface="Calibri" panose="020F0502020204030204" pitchFamily="34" charset="0"/>
              </a:rPr>
              <a:t>GenAI</a:t>
            </a:r>
            <a:r>
              <a:rPr lang="da-DK" sz="1800" dirty="0">
                <a:effectLst/>
                <a:latin typeface="Calibri" panose="020F0502020204030204" pitchFamily="34" charset="0"/>
              </a:rPr>
              <a:t>” &amp; ”</a:t>
            </a:r>
            <a:r>
              <a:rPr lang="da-DK" dirty="0" err="1">
                <a:latin typeface="Calibri" panose="020F0502020204030204" pitchFamily="34" charset="0"/>
              </a:rPr>
              <a:t>Introduction</a:t>
            </a:r>
            <a:r>
              <a:rPr lang="da-DK" dirty="0">
                <a:latin typeface="Calibri" panose="020F0502020204030204" pitchFamily="34" charset="0"/>
              </a:rPr>
              <a:t> to LLM”</a:t>
            </a:r>
            <a:endParaRPr lang="da-DK" sz="1800" dirty="0">
              <a:effectLst/>
              <a:latin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da-DK" sz="1800" dirty="0">
              <a:effectLst/>
              <a:latin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da-DK" sz="1800" dirty="0">
                <a:effectLst/>
                <a:latin typeface="Calibri" panose="020F0502020204030204" pitchFamily="34" charset="0"/>
              </a:rPr>
              <a:t>Copilot (Microsoft) </a:t>
            </a:r>
            <a:r>
              <a:rPr lang="da-DK" sz="1800" dirty="0">
                <a:effectLst/>
                <a:latin typeface="Calibri" panose="020F0502020204030204" pitchFamily="34" charset="0"/>
                <a:hlinkClick r:id="rId6"/>
              </a:rPr>
              <a:t>https://copilot.cloud.microsoft/en-US/prompts</a:t>
            </a:r>
            <a:r>
              <a:rPr lang="da-DK" sz="1800" dirty="0">
                <a:effectLst/>
                <a:latin typeface="Calibri" panose="020F0502020204030204" pitchFamily="34" charset="0"/>
              </a:rPr>
              <a:t>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da-DK" dirty="0">
              <a:latin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da-DK" dirty="0" err="1">
                <a:latin typeface="Calibri" panose="020F0502020204030204" pitchFamily="34" charset="0"/>
              </a:rPr>
              <a:t>ChatGPT</a:t>
            </a:r>
            <a:r>
              <a:rPr lang="da-DK" dirty="0">
                <a:latin typeface="Calibri" panose="020F0502020204030204" pitchFamily="34" charset="0"/>
              </a:rPr>
              <a:t> (</a:t>
            </a:r>
            <a:r>
              <a:rPr lang="da-DK" dirty="0" err="1">
                <a:latin typeface="Calibri" panose="020F0502020204030204" pitchFamily="34" charset="0"/>
              </a:rPr>
              <a:t>OpenAI</a:t>
            </a:r>
            <a:r>
              <a:rPr lang="da-DK" dirty="0">
                <a:latin typeface="Calibri" panose="020F0502020204030204" pitchFamily="34" charset="0"/>
              </a:rPr>
              <a:t>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ChatGPT 4o: 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7"/>
              </a:rPr>
              <a:t>https://www.youtube.com/watch?v=yFMVT3bcrJo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endParaRPr lang="da-DK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ChatGPT 4o with canvas: </a:t>
            </a:r>
            <a:r>
              <a:rPr lang="en-US" sz="1800" u="sng" kern="100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8"/>
              </a:rPr>
              <a:t>https://www.youtube.com/watch?v=qAbH_fdeROE</a:t>
            </a:r>
            <a:endParaRPr lang="da-DK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ChatGPT o1: 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9"/>
              </a:rPr>
              <a:t>https://youtu.be/wOA_4NWA8j4?si=G2TcZYKiiPKBIz0O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endParaRPr lang="en-US" altLang="da-DK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308697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Box 1"/>
          <p:cNvSpPr txBox="1">
            <a:spLocks noChangeArrowheads="1"/>
          </p:cNvSpPr>
          <p:nvPr/>
        </p:nvSpPr>
        <p:spPr bwMode="auto">
          <a:xfrm>
            <a:off x="755650" y="476250"/>
            <a:ext cx="430117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da-DK" altLang="da-DK" sz="3600" dirty="0">
                <a:latin typeface="+mn-lt"/>
              </a:rPr>
              <a:t>Mandag d. 21.10.24</a:t>
            </a:r>
          </a:p>
        </p:txBody>
      </p:sp>
      <p:sp>
        <p:nvSpPr>
          <p:cNvPr id="17412" name="TextBox 3"/>
          <p:cNvSpPr txBox="1">
            <a:spLocks noChangeArrowheads="1"/>
          </p:cNvSpPr>
          <p:nvPr/>
        </p:nvSpPr>
        <p:spPr bwMode="auto">
          <a:xfrm>
            <a:off x="827088" y="1268760"/>
            <a:ext cx="8137400" cy="5570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indent="0" eaLnBrk="1" hangingPunct="1"/>
            <a:r>
              <a:rPr lang="en-US" altLang="da-DK" sz="2800" dirty="0" err="1">
                <a:latin typeface="+mn-lt"/>
              </a:rPr>
              <a:t>Opgaver</a:t>
            </a:r>
            <a:endParaRPr lang="en-US" altLang="da-DK" sz="2800" dirty="0">
              <a:latin typeface="+mn-lt"/>
            </a:endParaRPr>
          </a:p>
          <a:p>
            <a:pPr marL="0" indent="0" eaLnBrk="1" hangingPunct="1"/>
            <a:endParaRPr lang="en-US" altLang="da-DK" sz="2800" dirty="0">
              <a:latin typeface="+mn-lt"/>
            </a:endParaRPr>
          </a:p>
          <a:p>
            <a:pPr marL="0" indent="0" eaLnBrk="1" hangingPunct="1"/>
            <a:r>
              <a:rPr lang="en-US" altLang="da-DK" sz="2800" b="1" dirty="0">
                <a:latin typeface="+mn-lt"/>
              </a:rPr>
              <a:t>Custom instructions i ChatGPT</a:t>
            </a:r>
            <a:r>
              <a:rPr lang="en-US" altLang="da-DK" sz="2800" dirty="0">
                <a:latin typeface="+mn-lt"/>
              </a:rPr>
              <a:t>: </a:t>
            </a:r>
            <a:r>
              <a:rPr lang="en-US" altLang="da-DK" sz="2800" dirty="0" err="1">
                <a:latin typeface="+mn-lt"/>
              </a:rPr>
              <a:t>giv</a:t>
            </a:r>
            <a:r>
              <a:rPr lang="en-US" altLang="da-DK" sz="2800" dirty="0">
                <a:latin typeface="+mn-lt"/>
              </a:rPr>
              <a:t> ChatGPT information om at du er </a:t>
            </a:r>
            <a:r>
              <a:rPr lang="en-US" altLang="da-DK" sz="2800" dirty="0" err="1">
                <a:latin typeface="+mn-lt"/>
              </a:rPr>
              <a:t>ejer</a:t>
            </a:r>
            <a:r>
              <a:rPr lang="en-US" altLang="da-DK" sz="2800" dirty="0">
                <a:latin typeface="+mn-lt"/>
              </a:rPr>
              <a:t> </a:t>
            </a:r>
            <a:r>
              <a:rPr lang="en-US" altLang="da-DK" sz="2800" dirty="0" err="1">
                <a:latin typeface="+mn-lt"/>
              </a:rPr>
              <a:t>af</a:t>
            </a:r>
            <a:r>
              <a:rPr lang="en-US" altLang="da-DK" sz="2800" dirty="0">
                <a:latin typeface="+mn-lt"/>
              </a:rPr>
              <a:t> “Britta’s no. 1” og </a:t>
            </a:r>
            <a:r>
              <a:rPr lang="en-US" altLang="da-DK" sz="2800" dirty="0" err="1">
                <a:latin typeface="+mn-lt"/>
              </a:rPr>
              <a:t>ønsker</a:t>
            </a:r>
            <a:r>
              <a:rPr lang="en-US" altLang="da-DK" sz="2800" dirty="0">
                <a:latin typeface="+mn-lt"/>
              </a:rPr>
              <a:t> at </a:t>
            </a:r>
            <a:r>
              <a:rPr lang="en-US" altLang="da-DK" sz="2800" dirty="0" err="1">
                <a:latin typeface="+mn-lt"/>
              </a:rPr>
              <a:t>markedsføre</a:t>
            </a:r>
            <a:r>
              <a:rPr lang="en-US" altLang="da-DK" sz="2800" dirty="0">
                <a:latin typeface="+mn-lt"/>
              </a:rPr>
              <a:t> din café… </a:t>
            </a:r>
            <a:r>
              <a:rPr lang="en-US" altLang="da-DK" sz="2800" dirty="0" err="1">
                <a:latin typeface="+mn-lt"/>
              </a:rPr>
              <a:t>fortæl</a:t>
            </a:r>
            <a:r>
              <a:rPr lang="en-US" altLang="da-DK" sz="2800" dirty="0">
                <a:latin typeface="+mn-lt"/>
              </a:rPr>
              <a:t> ChatGPT </a:t>
            </a:r>
            <a:r>
              <a:rPr lang="en-US" altLang="da-DK" sz="2800" dirty="0" err="1">
                <a:latin typeface="+mn-lt"/>
              </a:rPr>
              <a:t>hvordan</a:t>
            </a:r>
            <a:r>
              <a:rPr lang="en-US" altLang="da-DK" sz="2800" dirty="0">
                <a:latin typeface="+mn-lt"/>
              </a:rPr>
              <a:t> du gerne </a:t>
            </a:r>
            <a:r>
              <a:rPr lang="en-US" altLang="da-DK" sz="2800" dirty="0" err="1">
                <a:latin typeface="+mn-lt"/>
              </a:rPr>
              <a:t>vil</a:t>
            </a:r>
            <a:r>
              <a:rPr lang="en-US" altLang="da-DK" sz="2800" dirty="0">
                <a:latin typeface="+mn-lt"/>
              </a:rPr>
              <a:t> have </a:t>
            </a:r>
            <a:r>
              <a:rPr lang="en-US" altLang="da-DK" sz="2800" dirty="0" err="1">
                <a:latin typeface="+mn-lt"/>
              </a:rPr>
              <a:t>dit</a:t>
            </a:r>
            <a:r>
              <a:rPr lang="en-US" altLang="da-DK" sz="2800" dirty="0">
                <a:latin typeface="+mn-lt"/>
              </a:rPr>
              <a:t> output.</a:t>
            </a:r>
          </a:p>
          <a:p>
            <a:pPr marL="0" indent="0" eaLnBrk="1" hangingPunct="1"/>
            <a:endParaRPr lang="en-US" altLang="da-DK" sz="2800" dirty="0">
              <a:latin typeface="+mn-lt"/>
            </a:endParaRPr>
          </a:p>
          <a:p>
            <a:pPr marL="0" indent="0" eaLnBrk="1" hangingPunct="1"/>
            <a:r>
              <a:rPr lang="en-US" altLang="da-DK" sz="2800" dirty="0" err="1">
                <a:latin typeface="+mn-lt"/>
              </a:rPr>
              <a:t>Forbered</a:t>
            </a:r>
            <a:r>
              <a:rPr lang="en-US" altLang="da-DK" sz="2800" dirty="0">
                <a:latin typeface="+mn-lt"/>
              </a:rPr>
              <a:t> </a:t>
            </a:r>
            <a:r>
              <a:rPr lang="en-US" altLang="da-DK" sz="2800" dirty="0" err="1">
                <a:latin typeface="+mn-lt"/>
              </a:rPr>
              <a:t>til</a:t>
            </a:r>
            <a:r>
              <a:rPr lang="en-US" altLang="da-DK" sz="2800" dirty="0">
                <a:latin typeface="+mn-lt"/>
              </a:rPr>
              <a:t> i morgen.</a:t>
            </a:r>
          </a:p>
          <a:p>
            <a:pPr marL="0" indent="0" eaLnBrk="1" hangingPunct="1"/>
            <a:r>
              <a:rPr lang="en-US" altLang="da-DK" sz="2800" dirty="0" err="1">
                <a:latin typeface="+mn-lt"/>
              </a:rPr>
              <a:t>Hvad</a:t>
            </a:r>
            <a:r>
              <a:rPr lang="en-US" altLang="da-DK" sz="2800" dirty="0">
                <a:latin typeface="+mn-lt"/>
              </a:rPr>
              <a:t> er machine learning?</a:t>
            </a:r>
          </a:p>
          <a:p>
            <a:pPr marL="0" indent="0" eaLnBrk="1" hangingPunct="1"/>
            <a:r>
              <a:rPr lang="en-US" altLang="da-DK" sz="2000" dirty="0">
                <a:latin typeface="+mn-lt"/>
                <a:hlinkClick r:id="rId3"/>
              </a:rPr>
              <a:t>https://www.youtube.com/watch?v=YVJkNzVWcjc&amp;list=PL0wk2I2hJ7DuR2jm65nbhBGCpvlfUR3W2</a:t>
            </a:r>
            <a:r>
              <a:rPr lang="en-US" altLang="da-DK" sz="2000" dirty="0">
                <a:latin typeface="+mn-lt"/>
              </a:rPr>
              <a:t> </a:t>
            </a:r>
          </a:p>
          <a:p>
            <a:pPr marL="0" indent="0" eaLnBrk="1" hangingPunct="1"/>
            <a:endParaRPr lang="en-US" altLang="da-DK" sz="2800" dirty="0">
              <a:latin typeface="+mn-lt"/>
            </a:endParaRPr>
          </a:p>
          <a:p>
            <a:pPr marL="0" indent="0" eaLnBrk="1" hangingPunct="1"/>
            <a:endParaRPr lang="en-US" altLang="da-DK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987425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Box 1"/>
          <p:cNvSpPr txBox="1">
            <a:spLocks noChangeArrowheads="1"/>
          </p:cNvSpPr>
          <p:nvPr/>
        </p:nvSpPr>
        <p:spPr bwMode="auto">
          <a:xfrm>
            <a:off x="755650" y="476250"/>
            <a:ext cx="417614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da-DK" altLang="da-DK" sz="3600" dirty="0">
                <a:latin typeface="+mn-lt"/>
              </a:rPr>
              <a:t>Tirsdag d. 22.10.24</a:t>
            </a:r>
          </a:p>
        </p:txBody>
      </p:sp>
      <p:sp>
        <p:nvSpPr>
          <p:cNvPr id="17412" name="TextBox 3"/>
          <p:cNvSpPr txBox="1">
            <a:spLocks noChangeArrowheads="1"/>
          </p:cNvSpPr>
          <p:nvPr/>
        </p:nvSpPr>
        <p:spPr bwMode="auto">
          <a:xfrm>
            <a:off x="827088" y="1268760"/>
            <a:ext cx="8137400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indent="0" eaLnBrk="1" hangingPunct="1"/>
            <a:endParaRPr lang="en-US" altLang="da-DK" sz="4000" dirty="0">
              <a:latin typeface="+mn-lt"/>
            </a:endParaRPr>
          </a:p>
          <a:p>
            <a:pPr marL="0" indent="0" eaLnBrk="1" hangingPunct="1"/>
            <a:r>
              <a:rPr lang="en-US" altLang="da-DK" sz="8000" dirty="0">
                <a:latin typeface="+mn-lt"/>
              </a:rPr>
              <a:t>MACHINE LEARNING</a:t>
            </a:r>
          </a:p>
          <a:p>
            <a:pPr marL="0" indent="0" eaLnBrk="1" hangingPunct="1"/>
            <a:endParaRPr lang="en-US" altLang="da-DK" sz="8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595773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Box 1"/>
          <p:cNvSpPr txBox="1">
            <a:spLocks noChangeArrowheads="1"/>
          </p:cNvSpPr>
          <p:nvPr/>
        </p:nvSpPr>
        <p:spPr bwMode="auto">
          <a:xfrm>
            <a:off x="755650" y="476250"/>
            <a:ext cx="42402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da-DK" altLang="da-DK" sz="3600" dirty="0">
                <a:latin typeface="+mn-lt"/>
              </a:rPr>
              <a:t>Onsdag d. 23.10.24</a:t>
            </a:r>
          </a:p>
        </p:txBody>
      </p:sp>
      <p:sp>
        <p:nvSpPr>
          <p:cNvPr id="17412" name="TextBox 3"/>
          <p:cNvSpPr txBox="1">
            <a:spLocks noChangeArrowheads="1"/>
          </p:cNvSpPr>
          <p:nvPr/>
        </p:nvSpPr>
        <p:spPr bwMode="auto">
          <a:xfrm>
            <a:off x="827088" y="1268760"/>
            <a:ext cx="8137400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indent="0" eaLnBrk="1" hangingPunct="1"/>
            <a:endParaRPr lang="en-US" altLang="da-DK" sz="4000" dirty="0">
              <a:latin typeface="+mn-lt"/>
            </a:endParaRPr>
          </a:p>
          <a:p>
            <a:pPr marL="0" indent="0" eaLnBrk="1" hangingPunct="1"/>
            <a:r>
              <a:rPr lang="en-US" altLang="da-DK" sz="8000" dirty="0">
                <a:latin typeface="+mn-lt"/>
              </a:rPr>
              <a:t>LOGO</a:t>
            </a:r>
          </a:p>
          <a:p>
            <a:pPr marL="0" indent="0" eaLnBrk="1" hangingPunct="1"/>
            <a:r>
              <a:rPr lang="en-US" altLang="da-DK" sz="8000" dirty="0">
                <a:latin typeface="+mn-lt"/>
              </a:rPr>
              <a:t>WEBSITE</a:t>
            </a:r>
          </a:p>
          <a:p>
            <a:pPr marL="0" indent="0" eaLnBrk="1" hangingPunct="1"/>
            <a:r>
              <a:rPr lang="en-US" altLang="da-DK" sz="8000" dirty="0">
                <a:latin typeface="+mn-lt"/>
              </a:rPr>
              <a:t>PERSONA</a:t>
            </a:r>
          </a:p>
          <a:p>
            <a:pPr marL="0" indent="0" eaLnBrk="1" hangingPunct="1"/>
            <a:endParaRPr lang="en-US" altLang="da-DK" sz="8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033322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Box 1"/>
          <p:cNvSpPr txBox="1">
            <a:spLocks noChangeArrowheads="1"/>
          </p:cNvSpPr>
          <p:nvPr/>
        </p:nvSpPr>
        <p:spPr bwMode="auto">
          <a:xfrm>
            <a:off x="755650" y="476250"/>
            <a:ext cx="427033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da-DK" altLang="da-DK" sz="3600" dirty="0">
                <a:latin typeface="+mn-lt"/>
              </a:rPr>
              <a:t>Torsdag d. 24.10.24</a:t>
            </a:r>
          </a:p>
        </p:txBody>
      </p:sp>
      <p:sp>
        <p:nvSpPr>
          <p:cNvPr id="17412" name="TextBox 3"/>
          <p:cNvSpPr txBox="1">
            <a:spLocks noChangeArrowheads="1"/>
          </p:cNvSpPr>
          <p:nvPr/>
        </p:nvSpPr>
        <p:spPr bwMode="auto">
          <a:xfrm>
            <a:off x="827088" y="1268760"/>
            <a:ext cx="8137400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indent="0" eaLnBrk="1" hangingPunct="1"/>
            <a:endParaRPr lang="en-US" altLang="da-DK" sz="4000" dirty="0">
              <a:latin typeface="+mn-lt"/>
            </a:endParaRPr>
          </a:p>
          <a:p>
            <a:pPr marL="0" indent="0" eaLnBrk="1" hangingPunct="1"/>
            <a:r>
              <a:rPr lang="en-US" altLang="da-DK" sz="8000" dirty="0">
                <a:latin typeface="+mn-lt"/>
              </a:rPr>
              <a:t>BILLEDER</a:t>
            </a:r>
          </a:p>
          <a:p>
            <a:pPr marL="0" indent="0" eaLnBrk="1" hangingPunct="1"/>
            <a:r>
              <a:rPr lang="en-US" altLang="da-DK" sz="8000" dirty="0">
                <a:latin typeface="+mn-lt"/>
              </a:rPr>
              <a:t>ANIMATION</a:t>
            </a:r>
          </a:p>
          <a:p>
            <a:pPr marL="0" indent="0" eaLnBrk="1" hangingPunct="1"/>
            <a:endParaRPr lang="en-US" altLang="da-DK" sz="8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840740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Box 1"/>
          <p:cNvSpPr txBox="1">
            <a:spLocks noChangeArrowheads="1"/>
          </p:cNvSpPr>
          <p:nvPr/>
        </p:nvSpPr>
        <p:spPr bwMode="auto">
          <a:xfrm>
            <a:off x="755650" y="476250"/>
            <a:ext cx="409439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da-DK" altLang="da-DK" sz="3600" dirty="0">
                <a:latin typeface="+mn-lt"/>
              </a:rPr>
              <a:t>Fredag d. 25.10.24</a:t>
            </a:r>
          </a:p>
        </p:txBody>
      </p:sp>
      <p:sp>
        <p:nvSpPr>
          <p:cNvPr id="17412" name="TextBox 3"/>
          <p:cNvSpPr txBox="1">
            <a:spLocks noChangeArrowheads="1"/>
          </p:cNvSpPr>
          <p:nvPr/>
        </p:nvSpPr>
        <p:spPr bwMode="auto">
          <a:xfrm>
            <a:off x="827088" y="1268760"/>
            <a:ext cx="8137400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indent="0" eaLnBrk="1" hangingPunct="1"/>
            <a:endParaRPr lang="en-US" altLang="da-DK" sz="4000" dirty="0">
              <a:latin typeface="+mn-lt"/>
            </a:endParaRPr>
          </a:p>
          <a:p>
            <a:pPr marL="0" indent="0" eaLnBrk="1" hangingPunct="1"/>
            <a:r>
              <a:rPr lang="en-US" altLang="da-DK" sz="8000" dirty="0">
                <a:latin typeface="+mn-lt"/>
              </a:rPr>
              <a:t>VIDEO</a:t>
            </a:r>
          </a:p>
          <a:p>
            <a:pPr marL="0" indent="0" eaLnBrk="1" hangingPunct="1"/>
            <a:endParaRPr lang="en-US" altLang="da-DK" sz="8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870216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Box 1"/>
          <p:cNvSpPr txBox="1">
            <a:spLocks noChangeArrowheads="1"/>
          </p:cNvSpPr>
          <p:nvPr/>
        </p:nvSpPr>
        <p:spPr bwMode="auto">
          <a:xfrm>
            <a:off x="755650" y="476250"/>
            <a:ext cx="430117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da-DK" altLang="da-DK" sz="3600" dirty="0">
                <a:latin typeface="+mn-lt"/>
              </a:rPr>
              <a:t>Mandag d. 28.10.24</a:t>
            </a:r>
          </a:p>
        </p:txBody>
      </p:sp>
      <p:sp>
        <p:nvSpPr>
          <p:cNvPr id="17412" name="TextBox 3"/>
          <p:cNvSpPr txBox="1">
            <a:spLocks noChangeArrowheads="1"/>
          </p:cNvSpPr>
          <p:nvPr/>
        </p:nvSpPr>
        <p:spPr bwMode="auto">
          <a:xfrm>
            <a:off x="827088" y="1268760"/>
            <a:ext cx="8137400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indent="0" eaLnBrk="1" hangingPunct="1"/>
            <a:endParaRPr lang="en-US" altLang="da-DK" sz="4000" dirty="0">
              <a:latin typeface="+mn-lt"/>
            </a:endParaRPr>
          </a:p>
          <a:p>
            <a:pPr marL="0" indent="0" eaLnBrk="1" hangingPunct="1"/>
            <a:r>
              <a:rPr lang="en-US" altLang="da-DK" sz="8000" dirty="0">
                <a:latin typeface="+mn-lt"/>
              </a:rPr>
              <a:t>AVATAR/ STEMMEKLON/CHATBOT</a:t>
            </a:r>
          </a:p>
        </p:txBody>
      </p:sp>
    </p:spTree>
    <p:extLst>
      <p:ext uri="{BB962C8B-B14F-4D97-AF65-F5344CB8AC3E}">
        <p14:creationId xmlns:p14="http://schemas.microsoft.com/office/powerpoint/2010/main" val="29092110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Box 1"/>
          <p:cNvSpPr txBox="1">
            <a:spLocks noChangeArrowheads="1"/>
          </p:cNvSpPr>
          <p:nvPr/>
        </p:nvSpPr>
        <p:spPr bwMode="auto">
          <a:xfrm>
            <a:off x="755650" y="476250"/>
            <a:ext cx="567264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da-DK" altLang="da-DK" sz="3600" dirty="0">
                <a:latin typeface="+mn-lt"/>
              </a:rPr>
              <a:t>Program for MC 9 (emner)</a:t>
            </a:r>
            <a:endParaRPr lang="en-US" altLang="da-DK" sz="3600" dirty="0">
              <a:latin typeface="+mn-lt"/>
            </a:endParaRPr>
          </a:p>
        </p:txBody>
      </p:sp>
      <p:sp>
        <p:nvSpPr>
          <p:cNvPr id="17412" name="TextBox 3"/>
          <p:cNvSpPr txBox="1">
            <a:spLocks noChangeArrowheads="1"/>
          </p:cNvSpPr>
          <p:nvPr/>
        </p:nvSpPr>
        <p:spPr bwMode="auto">
          <a:xfrm>
            <a:off x="827088" y="1268760"/>
            <a:ext cx="8137400" cy="5693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indent="0" eaLnBrk="1" hangingPunct="1"/>
            <a:r>
              <a:rPr lang="en-US" altLang="da-DK" sz="2800" dirty="0">
                <a:latin typeface="+mn-lt"/>
              </a:rPr>
              <a:t>Vi </a:t>
            </a:r>
            <a:r>
              <a:rPr lang="en-US" altLang="da-DK" sz="2800" dirty="0" err="1">
                <a:latin typeface="+mn-lt"/>
              </a:rPr>
              <a:t>skal</a:t>
            </a:r>
            <a:r>
              <a:rPr lang="en-US" altLang="da-DK" sz="2800" dirty="0">
                <a:latin typeface="+mn-lt"/>
              </a:rPr>
              <a:t> </a:t>
            </a:r>
            <a:r>
              <a:rPr lang="en-US" altLang="da-DK" sz="2800" b="1" dirty="0" err="1">
                <a:latin typeface="+mn-lt"/>
              </a:rPr>
              <a:t>eksperimentere</a:t>
            </a:r>
            <a:r>
              <a:rPr lang="en-US" altLang="da-DK" sz="2800" dirty="0">
                <a:latin typeface="+mn-lt"/>
              </a:rPr>
              <a:t> med:</a:t>
            </a:r>
          </a:p>
          <a:p>
            <a:pPr marL="0" indent="0" eaLnBrk="1" hangingPunct="1"/>
            <a:endParaRPr lang="en-US" altLang="da-DK" sz="2800" dirty="0">
              <a:latin typeface="+mn-lt"/>
            </a:endParaRPr>
          </a:p>
          <a:p>
            <a:pPr marL="0" indent="0" eaLnBrk="1" hangingPunct="1"/>
            <a:r>
              <a:rPr lang="en-US" altLang="da-DK" sz="2800" dirty="0" err="1">
                <a:latin typeface="+mn-lt"/>
              </a:rPr>
              <a:t>Uge</a:t>
            </a:r>
            <a:r>
              <a:rPr lang="en-US" altLang="da-DK" sz="2800" dirty="0">
                <a:latin typeface="+mn-lt"/>
              </a:rPr>
              <a:t> 43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da-DK" sz="2800" dirty="0" err="1">
                <a:latin typeface="+mn-lt"/>
              </a:rPr>
              <a:t>Mandag</a:t>
            </a:r>
            <a:r>
              <a:rPr lang="en-US" altLang="da-DK" sz="2800" dirty="0">
                <a:latin typeface="+mn-lt"/>
              </a:rPr>
              <a:t>: 	</a:t>
            </a:r>
            <a:r>
              <a:rPr lang="en-US" altLang="da-DK" sz="2800" dirty="0" err="1">
                <a:latin typeface="+mn-lt"/>
              </a:rPr>
              <a:t>GenAI</a:t>
            </a:r>
            <a:r>
              <a:rPr lang="en-US" altLang="da-DK" sz="2800" dirty="0">
                <a:latin typeface="+mn-lt"/>
              </a:rPr>
              <a:t> - LLM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da-DK" sz="2800" dirty="0" err="1">
                <a:latin typeface="+mn-lt"/>
              </a:rPr>
              <a:t>Tirsdag</a:t>
            </a:r>
            <a:r>
              <a:rPr lang="en-US" altLang="da-DK" sz="2800" dirty="0">
                <a:latin typeface="+mn-lt"/>
              </a:rPr>
              <a:t>: 	Machine Learning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da-DK" sz="2800" dirty="0" err="1">
                <a:latin typeface="+mn-lt"/>
              </a:rPr>
              <a:t>Onsdag</a:t>
            </a:r>
            <a:r>
              <a:rPr lang="en-US" altLang="da-DK" sz="2800" dirty="0">
                <a:latin typeface="+mn-lt"/>
              </a:rPr>
              <a:t>: 	Logo, Website, Persona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da-DK" sz="2800" dirty="0" err="1">
                <a:latin typeface="+mn-lt"/>
              </a:rPr>
              <a:t>Torsdag</a:t>
            </a:r>
            <a:r>
              <a:rPr lang="en-US" altLang="da-DK" sz="2800" dirty="0">
                <a:latin typeface="+mn-lt"/>
              </a:rPr>
              <a:t>:		</a:t>
            </a:r>
            <a:r>
              <a:rPr lang="en-US" altLang="da-DK" sz="2800" dirty="0" err="1">
                <a:latin typeface="+mn-lt"/>
              </a:rPr>
              <a:t>Billeder</a:t>
            </a:r>
            <a:r>
              <a:rPr lang="en-US" altLang="da-DK" sz="2800" dirty="0">
                <a:latin typeface="+mn-lt"/>
              </a:rPr>
              <a:t>, Animation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da-DK" sz="2800" dirty="0" err="1">
                <a:latin typeface="+mn-lt"/>
              </a:rPr>
              <a:t>Fredag</a:t>
            </a:r>
            <a:r>
              <a:rPr lang="en-US" altLang="da-DK" sz="2800" dirty="0">
                <a:latin typeface="+mn-lt"/>
              </a:rPr>
              <a:t>: 		Video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endParaRPr lang="en-US" altLang="da-DK" sz="2800" dirty="0">
              <a:latin typeface="+mn-lt"/>
            </a:endParaRPr>
          </a:p>
          <a:p>
            <a:pPr marL="0" indent="0" eaLnBrk="1" hangingPunct="1"/>
            <a:r>
              <a:rPr lang="en-US" altLang="da-DK" sz="2800" dirty="0" err="1">
                <a:latin typeface="+mn-lt"/>
              </a:rPr>
              <a:t>Uge</a:t>
            </a:r>
            <a:r>
              <a:rPr lang="en-US" altLang="da-DK" sz="2800" dirty="0">
                <a:latin typeface="+mn-lt"/>
              </a:rPr>
              <a:t> 44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da-DK" sz="2800" dirty="0" err="1">
                <a:latin typeface="+mn-lt"/>
              </a:rPr>
              <a:t>Mandag</a:t>
            </a:r>
            <a:r>
              <a:rPr lang="en-US" altLang="da-DK" sz="2800" dirty="0">
                <a:latin typeface="+mn-lt"/>
              </a:rPr>
              <a:t>: 	Avatar, </a:t>
            </a:r>
            <a:r>
              <a:rPr lang="en-US" altLang="da-DK" sz="2800" dirty="0" err="1">
                <a:latin typeface="+mn-lt"/>
              </a:rPr>
              <a:t>Stemmeklon</a:t>
            </a:r>
            <a:r>
              <a:rPr lang="en-US" altLang="da-DK" sz="2800" dirty="0">
                <a:latin typeface="+mn-lt"/>
              </a:rPr>
              <a:t>, Chatbot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da-DK" sz="2800" dirty="0" err="1">
                <a:latin typeface="+mn-lt"/>
              </a:rPr>
              <a:t>Tirsdag</a:t>
            </a:r>
            <a:r>
              <a:rPr lang="en-US" altLang="da-DK" sz="2800" dirty="0">
                <a:latin typeface="+mn-lt"/>
              </a:rPr>
              <a:t>: 	</a:t>
            </a:r>
            <a:r>
              <a:rPr lang="en-US" altLang="da-DK" sz="2800" dirty="0" err="1">
                <a:latin typeface="+mn-lt"/>
              </a:rPr>
              <a:t>Lyd</a:t>
            </a:r>
            <a:r>
              <a:rPr lang="en-US" altLang="da-DK" sz="2800" dirty="0">
                <a:latin typeface="+mn-lt"/>
              </a:rPr>
              <a:t>, Podcast, </a:t>
            </a:r>
            <a:r>
              <a:rPr lang="en-US" altLang="da-DK" sz="2800" dirty="0" err="1">
                <a:latin typeface="+mn-lt"/>
              </a:rPr>
              <a:t>Annonce</a:t>
            </a:r>
            <a:r>
              <a:rPr lang="en-US" altLang="da-DK" sz="2800" dirty="0">
                <a:latin typeface="+mn-lt"/>
              </a:rPr>
              <a:t>, E-bog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da-DK" sz="2800" dirty="0" err="1">
                <a:latin typeface="+mn-lt"/>
              </a:rPr>
              <a:t>Onsdag</a:t>
            </a:r>
            <a:r>
              <a:rPr lang="en-US" altLang="da-DK" sz="2800" dirty="0">
                <a:latin typeface="+mn-lt"/>
              </a:rPr>
              <a:t>: 	SEO</a:t>
            </a:r>
          </a:p>
        </p:txBody>
      </p:sp>
    </p:spTree>
    <p:extLst>
      <p:ext uri="{BB962C8B-B14F-4D97-AF65-F5344CB8AC3E}">
        <p14:creationId xmlns:p14="http://schemas.microsoft.com/office/powerpoint/2010/main" val="27044994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Box 1"/>
          <p:cNvSpPr txBox="1">
            <a:spLocks noChangeArrowheads="1"/>
          </p:cNvSpPr>
          <p:nvPr/>
        </p:nvSpPr>
        <p:spPr bwMode="auto">
          <a:xfrm>
            <a:off x="755650" y="476250"/>
            <a:ext cx="417614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da-DK" altLang="da-DK" sz="3600" dirty="0">
                <a:latin typeface="+mn-lt"/>
              </a:rPr>
              <a:t>Tirsdag d. 29.10.24</a:t>
            </a:r>
          </a:p>
        </p:txBody>
      </p:sp>
      <p:sp>
        <p:nvSpPr>
          <p:cNvPr id="17412" name="TextBox 3"/>
          <p:cNvSpPr txBox="1">
            <a:spLocks noChangeArrowheads="1"/>
          </p:cNvSpPr>
          <p:nvPr/>
        </p:nvSpPr>
        <p:spPr bwMode="auto">
          <a:xfrm>
            <a:off x="827088" y="1268760"/>
            <a:ext cx="8137400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indent="0" eaLnBrk="1" hangingPunct="1"/>
            <a:endParaRPr lang="en-US" altLang="da-DK" sz="4000" dirty="0">
              <a:latin typeface="+mn-lt"/>
            </a:endParaRPr>
          </a:p>
          <a:p>
            <a:pPr marL="0" indent="0" eaLnBrk="1" hangingPunct="1"/>
            <a:r>
              <a:rPr lang="en-US" altLang="da-DK" sz="8000" dirty="0">
                <a:latin typeface="+mn-lt"/>
              </a:rPr>
              <a:t>LYD/PODCAST/ANNONCE/ </a:t>
            </a:r>
          </a:p>
          <a:p>
            <a:pPr marL="0" indent="0" eaLnBrk="1" hangingPunct="1"/>
            <a:r>
              <a:rPr lang="en-US" altLang="da-DK" sz="8000" dirty="0">
                <a:latin typeface="+mn-lt"/>
              </a:rPr>
              <a:t>E-BOOK</a:t>
            </a:r>
          </a:p>
          <a:p>
            <a:pPr marL="0" indent="0" eaLnBrk="1" hangingPunct="1"/>
            <a:endParaRPr lang="en-US" altLang="da-DK" sz="8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524151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Box 1"/>
          <p:cNvSpPr txBox="1">
            <a:spLocks noChangeArrowheads="1"/>
          </p:cNvSpPr>
          <p:nvPr/>
        </p:nvSpPr>
        <p:spPr bwMode="auto">
          <a:xfrm>
            <a:off x="755650" y="476250"/>
            <a:ext cx="42402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da-DK" altLang="da-DK" sz="3600" dirty="0">
                <a:latin typeface="+mn-lt"/>
              </a:rPr>
              <a:t>Onsdag d. 30.10.24</a:t>
            </a:r>
          </a:p>
        </p:txBody>
      </p:sp>
      <p:sp>
        <p:nvSpPr>
          <p:cNvPr id="17412" name="TextBox 3"/>
          <p:cNvSpPr txBox="1">
            <a:spLocks noChangeArrowheads="1"/>
          </p:cNvSpPr>
          <p:nvPr/>
        </p:nvSpPr>
        <p:spPr bwMode="auto">
          <a:xfrm>
            <a:off x="827088" y="1268760"/>
            <a:ext cx="8137400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indent="0" eaLnBrk="1" hangingPunct="1"/>
            <a:endParaRPr lang="en-US" altLang="da-DK" sz="4000" dirty="0">
              <a:latin typeface="+mn-lt"/>
            </a:endParaRPr>
          </a:p>
          <a:p>
            <a:pPr marL="0" indent="0" eaLnBrk="1" hangingPunct="1"/>
            <a:r>
              <a:rPr lang="en-US" altLang="da-DK" sz="8000" dirty="0">
                <a:latin typeface="+mn-lt"/>
              </a:rPr>
              <a:t>SEO</a:t>
            </a:r>
          </a:p>
          <a:p>
            <a:pPr marL="0" indent="0" eaLnBrk="1" hangingPunct="1"/>
            <a:endParaRPr lang="en-US" altLang="da-DK" sz="8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780671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Box 1"/>
          <p:cNvSpPr txBox="1">
            <a:spLocks noChangeArrowheads="1"/>
          </p:cNvSpPr>
          <p:nvPr/>
        </p:nvSpPr>
        <p:spPr bwMode="auto">
          <a:xfrm>
            <a:off x="755650" y="476250"/>
            <a:ext cx="427033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da-DK" altLang="da-DK" sz="3600" dirty="0">
                <a:latin typeface="+mn-lt"/>
              </a:rPr>
              <a:t>Torsdag d. 31.10.24</a:t>
            </a:r>
          </a:p>
        </p:txBody>
      </p:sp>
      <p:sp>
        <p:nvSpPr>
          <p:cNvPr id="17412" name="TextBox 3"/>
          <p:cNvSpPr txBox="1">
            <a:spLocks noChangeArrowheads="1"/>
          </p:cNvSpPr>
          <p:nvPr/>
        </p:nvSpPr>
        <p:spPr bwMode="auto">
          <a:xfrm>
            <a:off x="827088" y="1268760"/>
            <a:ext cx="8137400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indent="0" eaLnBrk="1" hangingPunct="1"/>
            <a:endParaRPr lang="en-US" altLang="da-DK" sz="4000" dirty="0">
              <a:latin typeface="+mn-lt"/>
            </a:endParaRPr>
          </a:p>
          <a:p>
            <a:pPr marL="0" indent="0" eaLnBrk="1" hangingPunct="1"/>
            <a:r>
              <a:rPr lang="en-US" altLang="da-DK" sz="8000" dirty="0">
                <a:latin typeface="+mn-lt"/>
              </a:rPr>
              <a:t>PRÆSENTA-TION</a:t>
            </a:r>
          </a:p>
          <a:p>
            <a:pPr marL="0" indent="0" eaLnBrk="1" hangingPunct="1"/>
            <a:endParaRPr lang="en-US" altLang="da-DK" sz="8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289788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Box 1"/>
          <p:cNvSpPr txBox="1">
            <a:spLocks noChangeArrowheads="1"/>
          </p:cNvSpPr>
          <p:nvPr/>
        </p:nvSpPr>
        <p:spPr bwMode="auto">
          <a:xfrm>
            <a:off x="755650" y="476250"/>
            <a:ext cx="409439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da-DK" altLang="da-DK" sz="3600" dirty="0">
                <a:latin typeface="+mn-lt"/>
              </a:rPr>
              <a:t>Fredag d. 01.11.24</a:t>
            </a:r>
          </a:p>
        </p:txBody>
      </p:sp>
      <p:sp>
        <p:nvSpPr>
          <p:cNvPr id="17412" name="TextBox 3"/>
          <p:cNvSpPr txBox="1">
            <a:spLocks noChangeArrowheads="1"/>
          </p:cNvSpPr>
          <p:nvPr/>
        </p:nvSpPr>
        <p:spPr bwMode="auto">
          <a:xfrm>
            <a:off x="827088" y="1268760"/>
            <a:ext cx="8137400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indent="0" eaLnBrk="1" hangingPunct="1"/>
            <a:endParaRPr lang="en-US" altLang="da-DK" sz="4000" dirty="0">
              <a:latin typeface="+mn-lt"/>
            </a:endParaRPr>
          </a:p>
          <a:p>
            <a:pPr marL="0" indent="0" eaLnBrk="1" hangingPunct="1"/>
            <a:r>
              <a:rPr lang="en-US" altLang="da-DK" sz="8000" dirty="0">
                <a:latin typeface="+mn-lt"/>
              </a:rPr>
              <a:t>PORTFOLIO</a:t>
            </a:r>
          </a:p>
          <a:p>
            <a:pPr marL="0" indent="0" eaLnBrk="1" hangingPunct="1"/>
            <a:endParaRPr lang="en-US" altLang="da-DK" sz="8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612791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Box 1"/>
          <p:cNvSpPr txBox="1">
            <a:spLocks noChangeArrowheads="1"/>
          </p:cNvSpPr>
          <p:nvPr/>
        </p:nvSpPr>
        <p:spPr bwMode="auto">
          <a:xfrm>
            <a:off x="755650" y="476250"/>
            <a:ext cx="751609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da-DK" altLang="da-DK" sz="3600" dirty="0">
                <a:latin typeface="+mn-lt"/>
              </a:rPr>
              <a:t>Program for MC 9 (workshops mm.)</a:t>
            </a:r>
            <a:endParaRPr lang="en-US" altLang="da-DK" sz="3600" dirty="0">
              <a:latin typeface="+mn-lt"/>
            </a:endParaRPr>
          </a:p>
        </p:txBody>
      </p:sp>
      <p:sp>
        <p:nvSpPr>
          <p:cNvPr id="17412" name="TextBox 3"/>
          <p:cNvSpPr txBox="1">
            <a:spLocks noChangeArrowheads="1"/>
          </p:cNvSpPr>
          <p:nvPr/>
        </p:nvSpPr>
        <p:spPr bwMode="auto">
          <a:xfrm>
            <a:off x="827088" y="1268760"/>
            <a:ext cx="8137400" cy="5693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indent="0" eaLnBrk="1" hangingPunct="1"/>
            <a:endParaRPr lang="en-US" altLang="da-DK" sz="2800" dirty="0">
              <a:latin typeface="+mn-lt"/>
            </a:endParaRPr>
          </a:p>
          <a:p>
            <a:pPr marL="0" indent="0" eaLnBrk="1" hangingPunct="1"/>
            <a:r>
              <a:rPr lang="en-US" altLang="da-DK" sz="2800" dirty="0" err="1">
                <a:latin typeface="+mn-lt"/>
              </a:rPr>
              <a:t>Uge</a:t>
            </a:r>
            <a:r>
              <a:rPr lang="en-US" altLang="da-DK" sz="2800" dirty="0">
                <a:latin typeface="+mn-lt"/>
              </a:rPr>
              <a:t> 43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da-DK" sz="2800" dirty="0" err="1">
                <a:latin typeface="+mn-lt"/>
              </a:rPr>
              <a:t>Mandag</a:t>
            </a:r>
            <a:r>
              <a:rPr lang="en-US" altLang="da-DK" sz="2800" dirty="0">
                <a:latin typeface="+mn-lt"/>
              </a:rPr>
              <a:t>	– AI i bureau (Camilla)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da-DK" sz="2800" dirty="0" err="1">
                <a:latin typeface="+mn-lt"/>
              </a:rPr>
              <a:t>Tirsdag</a:t>
            </a:r>
            <a:r>
              <a:rPr lang="en-US" altLang="da-DK" sz="2800" dirty="0">
                <a:latin typeface="+mn-lt"/>
              </a:rPr>
              <a:t> 	– Hos Britta’s (Britta)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da-DK" sz="2800" dirty="0" err="1">
                <a:latin typeface="+mn-lt"/>
              </a:rPr>
              <a:t>Tirsdag</a:t>
            </a:r>
            <a:r>
              <a:rPr lang="en-US" altLang="da-DK" sz="2800" dirty="0">
                <a:latin typeface="+mn-lt"/>
              </a:rPr>
              <a:t> 	– Machine learning (Henrik)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da-DK" sz="2800" dirty="0" err="1">
                <a:latin typeface="+mn-lt"/>
              </a:rPr>
              <a:t>Onsdag</a:t>
            </a:r>
            <a:r>
              <a:rPr lang="en-US" altLang="da-DK" sz="2800" dirty="0">
                <a:latin typeface="+mn-lt"/>
              </a:rPr>
              <a:t> 	– LLM, Persona (Stine)</a:t>
            </a:r>
          </a:p>
          <a:p>
            <a:pPr marL="0" indent="0" eaLnBrk="1" hangingPunct="1"/>
            <a:endParaRPr lang="en-US" altLang="da-DK" sz="2800" dirty="0">
              <a:latin typeface="+mn-lt"/>
            </a:endParaRPr>
          </a:p>
          <a:p>
            <a:pPr marL="0" indent="0" eaLnBrk="1" hangingPunct="1"/>
            <a:r>
              <a:rPr lang="en-US" altLang="da-DK" sz="2800" dirty="0" err="1">
                <a:latin typeface="+mn-lt"/>
              </a:rPr>
              <a:t>Uge</a:t>
            </a:r>
            <a:r>
              <a:rPr lang="en-US" altLang="da-DK" sz="2800" dirty="0">
                <a:latin typeface="+mn-lt"/>
              </a:rPr>
              <a:t> 44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da-DK" sz="2800" dirty="0" err="1">
                <a:latin typeface="+mn-lt"/>
              </a:rPr>
              <a:t>Onsdag</a:t>
            </a:r>
            <a:r>
              <a:rPr lang="en-US" altLang="da-DK" sz="2800" dirty="0">
                <a:latin typeface="+mn-lt"/>
              </a:rPr>
              <a:t> 	– SEO (Noah)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da-DK" sz="2800" dirty="0" err="1">
                <a:latin typeface="+mn-lt"/>
              </a:rPr>
              <a:t>Torsdag</a:t>
            </a:r>
            <a:r>
              <a:rPr lang="en-US" altLang="da-DK" sz="2800" dirty="0">
                <a:latin typeface="+mn-lt"/>
              </a:rPr>
              <a:t> 	– </a:t>
            </a:r>
            <a:r>
              <a:rPr lang="en-US" altLang="da-DK" sz="2800" dirty="0" err="1">
                <a:latin typeface="+mn-lt"/>
              </a:rPr>
              <a:t>Præsentation</a:t>
            </a:r>
            <a:r>
              <a:rPr lang="en-US" altLang="da-DK" sz="2800" dirty="0">
                <a:latin typeface="+mn-lt"/>
              </a:rPr>
              <a:t> Britta’s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da-DK" sz="2800" dirty="0" err="1">
                <a:latin typeface="+mn-lt"/>
              </a:rPr>
              <a:t>Fredag</a:t>
            </a:r>
            <a:r>
              <a:rPr lang="en-US" altLang="da-DK" sz="2800" dirty="0">
                <a:latin typeface="+mn-lt"/>
              </a:rPr>
              <a:t> 	– </a:t>
            </a:r>
            <a:r>
              <a:rPr lang="en-US" altLang="da-DK" sz="2800" dirty="0" err="1">
                <a:latin typeface="+mn-lt"/>
              </a:rPr>
              <a:t>Aflevere</a:t>
            </a:r>
            <a:r>
              <a:rPr lang="en-US" altLang="da-DK" sz="2800" dirty="0">
                <a:latin typeface="+mn-lt"/>
              </a:rPr>
              <a:t> portfolio mm. 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endParaRPr lang="en-US" altLang="da-DK" sz="2800" dirty="0">
              <a:latin typeface="+mn-lt"/>
            </a:endParaRP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endParaRPr lang="en-US" altLang="da-DK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799249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Box 1"/>
          <p:cNvSpPr txBox="1">
            <a:spLocks noChangeArrowheads="1"/>
          </p:cNvSpPr>
          <p:nvPr/>
        </p:nvSpPr>
        <p:spPr bwMode="auto">
          <a:xfrm>
            <a:off x="755650" y="476250"/>
            <a:ext cx="351641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da-DK" altLang="da-DK" sz="3600" dirty="0">
                <a:latin typeface="+mn-lt"/>
              </a:rPr>
              <a:t>Eksperimentere</a:t>
            </a:r>
            <a:endParaRPr lang="en-US" altLang="da-DK" sz="3600" dirty="0">
              <a:latin typeface="+mn-lt"/>
            </a:endParaRPr>
          </a:p>
        </p:txBody>
      </p:sp>
      <p:sp>
        <p:nvSpPr>
          <p:cNvPr id="17412" name="TextBox 3"/>
          <p:cNvSpPr txBox="1">
            <a:spLocks noChangeArrowheads="1"/>
          </p:cNvSpPr>
          <p:nvPr/>
        </p:nvSpPr>
        <p:spPr bwMode="auto">
          <a:xfrm>
            <a:off x="827088" y="1268760"/>
            <a:ext cx="8137400" cy="5693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indent="0" eaLnBrk="1" hangingPunct="1"/>
            <a:r>
              <a:rPr lang="en-US" altLang="da-DK" sz="2800" dirty="0">
                <a:latin typeface="+mn-lt"/>
              </a:rPr>
              <a:t>Vi </a:t>
            </a:r>
            <a:r>
              <a:rPr lang="en-US" altLang="da-DK" sz="2800" dirty="0" err="1">
                <a:latin typeface="+mn-lt"/>
              </a:rPr>
              <a:t>skal</a:t>
            </a:r>
            <a:r>
              <a:rPr lang="en-US" altLang="da-DK" sz="2800" dirty="0">
                <a:latin typeface="+mn-lt"/>
              </a:rPr>
              <a:t> </a:t>
            </a:r>
            <a:r>
              <a:rPr lang="en-US" altLang="da-DK" sz="2800" b="1" dirty="0" err="1">
                <a:latin typeface="+mn-lt"/>
              </a:rPr>
              <a:t>eksperimentere</a:t>
            </a:r>
            <a:r>
              <a:rPr lang="en-US" altLang="da-DK" sz="2800" dirty="0">
                <a:latin typeface="+mn-lt"/>
              </a:rPr>
              <a:t>:</a:t>
            </a:r>
          </a:p>
          <a:p>
            <a:pPr marL="0" indent="0" eaLnBrk="1" hangingPunct="1"/>
            <a:endParaRPr lang="en-US" altLang="da-DK" sz="2800" dirty="0">
              <a:latin typeface="+mn-lt"/>
            </a:endParaRP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da-DK" sz="2800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afprøve forskellige fremgangsmåder eller kombinationer, fx af nysgerrighed eller for at samle nye erfaringer</a:t>
            </a:r>
            <a:endParaRPr lang="en-US" sz="2800" b="0" i="0" dirty="0">
              <a:solidFill>
                <a:srgbClr val="333333"/>
              </a:solidFill>
              <a:effectLst/>
              <a:latin typeface="+mn-lt"/>
            </a:endParaRP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endParaRPr lang="da-DK" sz="2800" b="0" i="0" dirty="0">
              <a:solidFill>
                <a:srgbClr val="333333"/>
              </a:solidFill>
              <a:effectLst/>
              <a:latin typeface="Verdana" panose="020B0604030504040204" pitchFamily="34" charset="0"/>
            </a:endParaRPr>
          </a:p>
          <a:p>
            <a:pPr marL="0" indent="0" eaLnBrk="1" hangingPunct="1"/>
            <a:r>
              <a:rPr lang="en-US" altLang="da-DK" sz="2800" dirty="0">
                <a:latin typeface="+mn-lt"/>
              </a:rPr>
              <a:t>Test </a:t>
            </a:r>
            <a:r>
              <a:rPr lang="en-US" altLang="da-DK" sz="2800" dirty="0" err="1">
                <a:latin typeface="+mn-lt"/>
              </a:rPr>
              <a:t>forskellige</a:t>
            </a:r>
            <a:r>
              <a:rPr lang="en-US" altLang="da-DK" sz="2800" dirty="0">
                <a:latin typeface="+mn-lt"/>
              </a:rPr>
              <a:t> </a:t>
            </a:r>
            <a:r>
              <a:rPr lang="en-US" altLang="da-DK" sz="2800" dirty="0" err="1">
                <a:latin typeface="+mn-lt"/>
              </a:rPr>
              <a:t>værktøjer</a:t>
            </a:r>
            <a:r>
              <a:rPr lang="en-US" altLang="da-DK" sz="2800" dirty="0">
                <a:latin typeface="+mn-lt"/>
              </a:rPr>
              <a:t>, </a:t>
            </a:r>
            <a:r>
              <a:rPr lang="en-US" altLang="da-DK" sz="2800" dirty="0" err="1">
                <a:latin typeface="+mn-lt"/>
              </a:rPr>
              <a:t>hvad</a:t>
            </a:r>
            <a:r>
              <a:rPr lang="en-US" altLang="da-DK" sz="2800" dirty="0">
                <a:latin typeface="+mn-lt"/>
              </a:rPr>
              <a:t> er </a:t>
            </a:r>
            <a:r>
              <a:rPr lang="en-US" altLang="da-DK" sz="2800" dirty="0" err="1">
                <a:latin typeface="+mn-lt"/>
              </a:rPr>
              <a:t>muligt</a:t>
            </a:r>
            <a:r>
              <a:rPr lang="en-US" altLang="da-DK" sz="2800" dirty="0">
                <a:latin typeface="+mn-lt"/>
              </a:rPr>
              <a:t>, </a:t>
            </a:r>
            <a:r>
              <a:rPr lang="en-US" altLang="da-DK" sz="2800" dirty="0" err="1">
                <a:latin typeface="+mn-lt"/>
              </a:rPr>
              <a:t>hvordan</a:t>
            </a:r>
            <a:r>
              <a:rPr lang="en-US" altLang="da-DK" sz="2800" dirty="0">
                <a:latin typeface="+mn-lt"/>
              </a:rPr>
              <a:t> </a:t>
            </a:r>
            <a:r>
              <a:rPr lang="en-US" altLang="da-DK" sz="2800" dirty="0" err="1">
                <a:latin typeface="+mn-lt"/>
              </a:rPr>
              <a:t>virker</a:t>
            </a:r>
            <a:r>
              <a:rPr lang="en-US" altLang="da-DK" sz="2800" dirty="0">
                <a:latin typeface="+mn-lt"/>
              </a:rPr>
              <a:t> de, </a:t>
            </a:r>
            <a:r>
              <a:rPr lang="en-US" altLang="da-DK" sz="2800" dirty="0" err="1">
                <a:latin typeface="+mn-lt"/>
              </a:rPr>
              <a:t>hvad</a:t>
            </a:r>
            <a:r>
              <a:rPr lang="en-US" altLang="da-DK" sz="2800" dirty="0">
                <a:latin typeface="+mn-lt"/>
              </a:rPr>
              <a:t> er </a:t>
            </a:r>
            <a:r>
              <a:rPr lang="en-US" altLang="da-DK" sz="2800" dirty="0" err="1">
                <a:latin typeface="+mn-lt"/>
              </a:rPr>
              <a:t>godt</a:t>
            </a:r>
            <a:r>
              <a:rPr lang="en-US" altLang="da-DK" sz="2800" dirty="0">
                <a:latin typeface="+mn-lt"/>
              </a:rPr>
              <a:t>/</a:t>
            </a:r>
            <a:r>
              <a:rPr lang="en-US" altLang="da-DK" sz="2800" dirty="0" err="1">
                <a:latin typeface="+mn-lt"/>
              </a:rPr>
              <a:t>ikke</a:t>
            </a:r>
            <a:r>
              <a:rPr lang="en-US" altLang="da-DK" sz="2800" dirty="0">
                <a:latin typeface="+mn-lt"/>
              </a:rPr>
              <a:t> </a:t>
            </a:r>
            <a:r>
              <a:rPr lang="en-US" altLang="da-DK" sz="2800" dirty="0" err="1">
                <a:latin typeface="+mn-lt"/>
              </a:rPr>
              <a:t>så</a:t>
            </a:r>
            <a:r>
              <a:rPr lang="en-US" altLang="da-DK" sz="2800" dirty="0">
                <a:latin typeface="+mn-lt"/>
              </a:rPr>
              <a:t> </a:t>
            </a:r>
            <a:r>
              <a:rPr lang="en-US" altLang="da-DK" sz="2800" dirty="0" err="1">
                <a:latin typeface="+mn-lt"/>
              </a:rPr>
              <a:t>godt</a:t>
            </a:r>
            <a:r>
              <a:rPr lang="en-US" altLang="da-DK" sz="2800" dirty="0">
                <a:latin typeface="+mn-lt"/>
              </a:rPr>
              <a:t>, </a:t>
            </a:r>
            <a:r>
              <a:rPr lang="en-US" altLang="da-DK" sz="2800" dirty="0" err="1">
                <a:latin typeface="+mn-lt"/>
              </a:rPr>
              <a:t>lav</a:t>
            </a:r>
            <a:r>
              <a:rPr lang="en-US" altLang="da-DK" sz="2800" dirty="0">
                <a:latin typeface="+mn-lt"/>
              </a:rPr>
              <a:t> </a:t>
            </a:r>
            <a:r>
              <a:rPr lang="en-US" altLang="da-DK" sz="2800" dirty="0" err="1">
                <a:latin typeface="+mn-lt"/>
              </a:rPr>
              <a:t>fejl</a:t>
            </a:r>
            <a:r>
              <a:rPr lang="en-US" altLang="da-DK" sz="2800" dirty="0">
                <a:latin typeface="+mn-lt"/>
              </a:rPr>
              <a:t>, </a:t>
            </a:r>
            <a:r>
              <a:rPr lang="en-US" altLang="da-DK" sz="2800" dirty="0" err="1">
                <a:latin typeface="+mn-lt"/>
              </a:rPr>
              <a:t>forsøg</a:t>
            </a:r>
            <a:r>
              <a:rPr lang="en-US" altLang="da-DK" sz="2800" dirty="0">
                <a:latin typeface="+mn-lt"/>
              </a:rPr>
              <a:t> </a:t>
            </a:r>
            <a:r>
              <a:rPr lang="en-US" altLang="da-DK" sz="2800" dirty="0" err="1">
                <a:latin typeface="+mn-lt"/>
              </a:rPr>
              <a:t>igen</a:t>
            </a:r>
            <a:r>
              <a:rPr lang="en-US" altLang="da-DK" sz="2800" dirty="0">
                <a:latin typeface="+mn-lt"/>
              </a:rPr>
              <a:t>, </a:t>
            </a:r>
            <a:r>
              <a:rPr lang="en-US" altLang="da-DK" sz="2800" dirty="0" err="1">
                <a:latin typeface="+mn-lt"/>
              </a:rPr>
              <a:t>hvad</a:t>
            </a:r>
            <a:r>
              <a:rPr lang="en-US" altLang="da-DK" sz="2800" dirty="0">
                <a:latin typeface="+mn-lt"/>
              </a:rPr>
              <a:t> </a:t>
            </a:r>
            <a:r>
              <a:rPr lang="en-US" altLang="da-DK" sz="2800" dirty="0" err="1">
                <a:latin typeface="+mn-lt"/>
              </a:rPr>
              <a:t>kunne</a:t>
            </a:r>
            <a:r>
              <a:rPr lang="en-US" altLang="da-DK" sz="2800" dirty="0">
                <a:latin typeface="+mn-lt"/>
              </a:rPr>
              <a:t> man </a:t>
            </a:r>
            <a:r>
              <a:rPr lang="en-US" altLang="da-DK" sz="2800" dirty="0" err="1">
                <a:latin typeface="+mn-lt"/>
              </a:rPr>
              <a:t>gøre</a:t>
            </a:r>
            <a:r>
              <a:rPr lang="en-US" altLang="da-DK" sz="2800" dirty="0">
                <a:latin typeface="+mn-lt"/>
              </a:rPr>
              <a:t> med “</a:t>
            </a:r>
            <a:r>
              <a:rPr lang="en-US" altLang="da-DK" sz="2800" dirty="0" err="1">
                <a:latin typeface="+mn-lt"/>
              </a:rPr>
              <a:t>fuld</a:t>
            </a:r>
            <a:r>
              <a:rPr lang="en-US" altLang="da-DK" sz="2800" dirty="0">
                <a:latin typeface="+mn-lt"/>
              </a:rPr>
              <a:t> </a:t>
            </a:r>
            <a:r>
              <a:rPr lang="en-US" altLang="da-DK" sz="2800" dirty="0" err="1">
                <a:latin typeface="+mn-lt"/>
              </a:rPr>
              <a:t>adgang</a:t>
            </a:r>
            <a:r>
              <a:rPr lang="en-US" altLang="da-DK" sz="2800" dirty="0">
                <a:latin typeface="+mn-lt"/>
              </a:rPr>
              <a:t>”, give </a:t>
            </a:r>
            <a:r>
              <a:rPr lang="en-US" altLang="da-DK" sz="2800" dirty="0" err="1">
                <a:latin typeface="+mn-lt"/>
              </a:rPr>
              <a:t>anbefalinger</a:t>
            </a:r>
            <a:r>
              <a:rPr lang="en-US" altLang="da-DK" sz="2800" dirty="0">
                <a:latin typeface="+mn-lt"/>
              </a:rPr>
              <a:t>, </a:t>
            </a:r>
            <a:r>
              <a:rPr lang="en-US" altLang="da-DK" sz="2800" dirty="0" err="1">
                <a:latin typeface="+mn-lt"/>
              </a:rPr>
              <a:t>bruge</a:t>
            </a:r>
            <a:r>
              <a:rPr lang="en-US" altLang="da-DK" sz="2800" dirty="0">
                <a:latin typeface="+mn-lt"/>
              </a:rPr>
              <a:t> </a:t>
            </a:r>
            <a:r>
              <a:rPr lang="en-US" altLang="da-DK" sz="2800" dirty="0" err="1">
                <a:latin typeface="+mn-lt"/>
              </a:rPr>
              <a:t>tid</a:t>
            </a:r>
            <a:r>
              <a:rPr lang="en-US" altLang="da-DK" sz="2800" dirty="0">
                <a:latin typeface="+mn-lt"/>
              </a:rPr>
              <a:t>…</a:t>
            </a:r>
          </a:p>
          <a:p>
            <a:pPr marL="0" indent="0" eaLnBrk="1" hangingPunct="1"/>
            <a:endParaRPr lang="en-US" altLang="da-DK" sz="2800" dirty="0">
              <a:latin typeface="+mn-lt"/>
            </a:endParaRPr>
          </a:p>
          <a:p>
            <a:pPr marL="0" indent="0" eaLnBrk="1" hangingPunct="1"/>
            <a:r>
              <a:rPr lang="en-US" altLang="da-DK" sz="2800" dirty="0">
                <a:latin typeface="+mn-lt"/>
              </a:rPr>
              <a:t>OBS – mange </a:t>
            </a:r>
            <a:r>
              <a:rPr lang="en-US" altLang="da-DK" sz="2800" dirty="0" err="1">
                <a:latin typeface="+mn-lt"/>
              </a:rPr>
              <a:t>værktøjer</a:t>
            </a:r>
            <a:r>
              <a:rPr lang="en-US" altLang="da-DK" sz="2800" dirty="0">
                <a:latin typeface="+mn-lt"/>
              </a:rPr>
              <a:t> </a:t>
            </a:r>
            <a:r>
              <a:rPr lang="en-US" altLang="da-DK" sz="2800" dirty="0" err="1">
                <a:latin typeface="+mn-lt"/>
              </a:rPr>
              <a:t>har</a:t>
            </a:r>
            <a:r>
              <a:rPr lang="en-US" altLang="da-DK" sz="2800" dirty="0">
                <a:latin typeface="+mn-lt"/>
              </a:rPr>
              <a:t> </a:t>
            </a:r>
            <a:r>
              <a:rPr lang="en-US" altLang="da-DK" sz="2800" dirty="0" err="1">
                <a:latin typeface="+mn-lt"/>
              </a:rPr>
              <a:t>begrænsede</a:t>
            </a:r>
            <a:r>
              <a:rPr lang="en-US" altLang="da-DK" sz="2800" dirty="0">
                <a:latin typeface="+mn-lt"/>
              </a:rPr>
              <a:t> “</a:t>
            </a:r>
            <a:r>
              <a:rPr lang="en-US" altLang="da-DK" sz="2800" dirty="0" err="1">
                <a:latin typeface="+mn-lt"/>
              </a:rPr>
              <a:t>forsøg</a:t>
            </a:r>
            <a:r>
              <a:rPr lang="en-US" altLang="da-DK" sz="2800" dirty="0">
                <a:latin typeface="+mn-lt"/>
              </a:rPr>
              <a:t>” i gratis version (</a:t>
            </a:r>
            <a:r>
              <a:rPr lang="en-US" altLang="da-DK" sz="2800" dirty="0" err="1">
                <a:latin typeface="+mn-lt"/>
              </a:rPr>
              <a:t>måske</a:t>
            </a:r>
            <a:r>
              <a:rPr lang="en-US" altLang="da-DK" sz="2800" dirty="0">
                <a:latin typeface="+mn-lt"/>
              </a:rPr>
              <a:t> </a:t>
            </a:r>
            <a:r>
              <a:rPr lang="en-US" altLang="da-DK" sz="2800" dirty="0" err="1">
                <a:latin typeface="+mn-lt"/>
              </a:rPr>
              <a:t>kun</a:t>
            </a:r>
            <a:r>
              <a:rPr lang="en-US" altLang="da-DK" sz="2800" dirty="0">
                <a:latin typeface="+mn-lt"/>
              </a:rPr>
              <a:t> </a:t>
            </a:r>
            <a:r>
              <a:rPr lang="en-US" altLang="da-DK" sz="2800" dirty="0" err="1">
                <a:latin typeface="+mn-lt"/>
              </a:rPr>
              <a:t>ét</a:t>
            </a:r>
            <a:r>
              <a:rPr lang="en-US" altLang="da-DK" sz="2800" dirty="0">
                <a:latin typeface="+mn-lt"/>
              </a:rPr>
              <a:t> </a:t>
            </a:r>
            <a:r>
              <a:rPr lang="en-US" altLang="da-DK" sz="2800" dirty="0" err="1">
                <a:latin typeface="+mn-lt"/>
              </a:rPr>
              <a:t>forsøg</a:t>
            </a:r>
            <a:r>
              <a:rPr lang="en-US" altLang="da-DK" sz="2800" dirty="0">
                <a:latin typeface="+mn-lt"/>
              </a:rPr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26468634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Box 1"/>
          <p:cNvSpPr txBox="1">
            <a:spLocks noChangeArrowheads="1"/>
          </p:cNvSpPr>
          <p:nvPr/>
        </p:nvSpPr>
        <p:spPr bwMode="auto">
          <a:xfrm>
            <a:off x="755650" y="476250"/>
            <a:ext cx="179542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da-DK" altLang="da-DK" sz="3600" dirty="0">
                <a:latin typeface="+mn-lt"/>
              </a:rPr>
              <a:t>Opgave</a:t>
            </a: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03D999E3-B156-3918-86B7-A56C80EDFB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132" y="2733334"/>
            <a:ext cx="9144000" cy="3936026"/>
          </a:xfrm>
          <a:prstGeom prst="rect">
            <a:avLst/>
          </a:prstGeo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8E8114A8-BCBB-238D-A9F0-B898FB5735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132" y="2089294"/>
            <a:ext cx="9144000" cy="671565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F601F8EE-8CB8-5D33-5E68-AD2C658D6D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3398" y="1249596"/>
            <a:ext cx="8137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indent="0" eaLnBrk="1" hangingPunct="1"/>
            <a:r>
              <a:rPr lang="en-US" altLang="da-DK" sz="2800" dirty="0" err="1">
                <a:latin typeface="+mn-lt"/>
              </a:rPr>
              <a:t>Markedsfør</a:t>
            </a:r>
            <a:r>
              <a:rPr lang="en-US" altLang="da-DK" sz="2800" dirty="0">
                <a:latin typeface="+mn-lt"/>
              </a:rPr>
              <a:t> “Britta’s” med </a:t>
            </a:r>
            <a:r>
              <a:rPr lang="en-US" altLang="da-DK" sz="2800" dirty="0" err="1">
                <a:latin typeface="+mn-lt"/>
              </a:rPr>
              <a:t>brug</a:t>
            </a:r>
            <a:r>
              <a:rPr lang="en-US" altLang="da-DK" sz="2800" dirty="0">
                <a:latin typeface="+mn-lt"/>
              </a:rPr>
              <a:t> </a:t>
            </a:r>
            <a:r>
              <a:rPr lang="en-US" altLang="da-DK" sz="2800" dirty="0" err="1">
                <a:latin typeface="+mn-lt"/>
              </a:rPr>
              <a:t>af</a:t>
            </a:r>
            <a:r>
              <a:rPr lang="en-US" altLang="da-DK" sz="2800" dirty="0">
                <a:latin typeface="+mn-lt"/>
              </a:rPr>
              <a:t> AI.</a:t>
            </a:r>
          </a:p>
        </p:txBody>
      </p:sp>
    </p:spTree>
    <p:extLst>
      <p:ext uri="{BB962C8B-B14F-4D97-AF65-F5344CB8AC3E}">
        <p14:creationId xmlns:p14="http://schemas.microsoft.com/office/powerpoint/2010/main" val="6564572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Box 1"/>
          <p:cNvSpPr txBox="1">
            <a:spLocks noChangeArrowheads="1"/>
          </p:cNvSpPr>
          <p:nvPr/>
        </p:nvSpPr>
        <p:spPr bwMode="auto">
          <a:xfrm>
            <a:off x="755650" y="476250"/>
            <a:ext cx="297575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da-DK" altLang="da-DK" sz="3600" dirty="0">
                <a:latin typeface="+mn-lt"/>
              </a:rPr>
              <a:t>Organisering</a:t>
            </a:r>
            <a:endParaRPr lang="en-US" altLang="da-DK" sz="3600" dirty="0">
              <a:latin typeface="+mn-lt"/>
            </a:endParaRPr>
          </a:p>
        </p:txBody>
      </p:sp>
      <p:sp>
        <p:nvSpPr>
          <p:cNvPr id="17412" name="TextBox 3"/>
          <p:cNvSpPr txBox="1">
            <a:spLocks noChangeArrowheads="1"/>
          </p:cNvSpPr>
          <p:nvPr/>
        </p:nvSpPr>
        <p:spPr bwMode="auto">
          <a:xfrm>
            <a:off x="827088" y="1268760"/>
            <a:ext cx="81374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indent="0" eaLnBrk="1" hangingPunct="1"/>
            <a:endParaRPr lang="en-US" altLang="da-DK" sz="2800" dirty="0">
              <a:latin typeface="+mn-lt"/>
            </a:endParaRP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da-DK" sz="2800" dirty="0">
                <a:latin typeface="+mn-lt"/>
              </a:rPr>
              <a:t>Teams – se </a:t>
            </a:r>
            <a:r>
              <a:rPr lang="en-US" altLang="da-DK" sz="2800" dirty="0" err="1">
                <a:latin typeface="+mn-lt"/>
              </a:rPr>
              <a:t>Itslearning</a:t>
            </a:r>
            <a:endParaRPr lang="en-US" altLang="da-DK" sz="2800" dirty="0">
              <a:latin typeface="+mn-lt"/>
            </a:endParaRP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endParaRPr lang="en-US" altLang="da-DK" sz="2800" dirty="0">
              <a:latin typeface="+mn-lt"/>
            </a:endParaRP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da-DK" sz="2800" dirty="0">
                <a:latin typeface="+mn-lt"/>
              </a:rPr>
              <a:t>Du </a:t>
            </a:r>
            <a:r>
              <a:rPr lang="en-US" altLang="da-DK" sz="2800" dirty="0" err="1">
                <a:latin typeface="+mn-lt"/>
              </a:rPr>
              <a:t>skal</a:t>
            </a:r>
            <a:r>
              <a:rPr lang="en-US" altLang="da-DK" sz="2800" dirty="0">
                <a:latin typeface="+mn-lt"/>
              </a:rPr>
              <a:t> </a:t>
            </a:r>
            <a:r>
              <a:rPr lang="en-US" altLang="da-DK" sz="2800" dirty="0" err="1">
                <a:latin typeface="+mn-lt"/>
              </a:rPr>
              <a:t>bruge</a:t>
            </a:r>
            <a:r>
              <a:rPr lang="en-US" altLang="da-DK" sz="2800" dirty="0">
                <a:latin typeface="+mn-lt"/>
              </a:rPr>
              <a:t> </a:t>
            </a:r>
            <a:r>
              <a:rPr lang="en-US" altLang="da-DK" sz="2800" dirty="0" err="1">
                <a:latin typeface="+mn-lt"/>
              </a:rPr>
              <a:t>en</a:t>
            </a:r>
            <a:r>
              <a:rPr lang="en-US" altLang="da-DK" sz="2800" dirty="0">
                <a:latin typeface="+mn-lt"/>
              </a:rPr>
              <a:t> google </a:t>
            </a:r>
            <a:r>
              <a:rPr lang="en-US" altLang="da-DK" sz="2800" dirty="0" err="1">
                <a:latin typeface="+mn-lt"/>
              </a:rPr>
              <a:t>konto</a:t>
            </a:r>
            <a:r>
              <a:rPr lang="en-US" altLang="da-DK" sz="2800" dirty="0">
                <a:latin typeface="+mn-lt"/>
              </a:rPr>
              <a:t> </a:t>
            </a:r>
            <a:r>
              <a:rPr lang="en-US" altLang="da-DK" sz="2800" dirty="0" err="1">
                <a:latin typeface="+mn-lt"/>
              </a:rPr>
              <a:t>til</a:t>
            </a:r>
            <a:r>
              <a:rPr lang="en-US" altLang="da-DK" sz="2800" dirty="0">
                <a:latin typeface="+mn-lt"/>
              </a:rPr>
              <a:t> at “</a:t>
            </a:r>
            <a:r>
              <a:rPr lang="en-US" altLang="da-DK" sz="2800" dirty="0" err="1">
                <a:latin typeface="+mn-lt"/>
              </a:rPr>
              <a:t>signe</a:t>
            </a:r>
            <a:r>
              <a:rPr lang="en-US" altLang="da-DK" sz="2800" dirty="0">
                <a:latin typeface="+mn-lt"/>
              </a:rPr>
              <a:t> up” </a:t>
            </a:r>
            <a:r>
              <a:rPr lang="en-US" altLang="da-DK" sz="2800" dirty="0" err="1">
                <a:latin typeface="+mn-lt"/>
              </a:rPr>
              <a:t>på</a:t>
            </a:r>
            <a:r>
              <a:rPr lang="en-US" altLang="da-DK" sz="2800" dirty="0">
                <a:latin typeface="+mn-lt"/>
              </a:rPr>
              <a:t> de </a:t>
            </a:r>
            <a:r>
              <a:rPr lang="en-US" altLang="da-DK" sz="2800" dirty="0" err="1">
                <a:latin typeface="+mn-lt"/>
              </a:rPr>
              <a:t>fleste</a:t>
            </a:r>
            <a:r>
              <a:rPr lang="en-US" altLang="da-DK" sz="2800" dirty="0">
                <a:latin typeface="+mn-lt"/>
              </a:rPr>
              <a:t> </a:t>
            </a:r>
            <a:r>
              <a:rPr lang="en-US" altLang="da-DK" sz="2800" dirty="0" err="1">
                <a:latin typeface="+mn-lt"/>
              </a:rPr>
              <a:t>værktøjer</a:t>
            </a:r>
            <a:r>
              <a:rPr lang="en-US" altLang="da-DK" sz="2800" dirty="0">
                <a:latin typeface="+mn-lt"/>
              </a:rPr>
              <a:t>.  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endParaRPr lang="en-US" altLang="da-DK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404599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9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Box 1"/>
          <p:cNvSpPr txBox="1">
            <a:spLocks noChangeArrowheads="1"/>
          </p:cNvSpPr>
          <p:nvPr/>
        </p:nvSpPr>
        <p:spPr bwMode="auto">
          <a:xfrm>
            <a:off x="755650" y="476250"/>
            <a:ext cx="637854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indent="0" eaLnBrk="1" hangingPunct="1"/>
            <a:r>
              <a:rPr lang="en-US" altLang="da-DK" sz="3600" dirty="0">
                <a:latin typeface="+mn-lt"/>
              </a:rPr>
              <a:t>Scandinavian Growth Creator</a:t>
            </a:r>
          </a:p>
        </p:txBody>
      </p:sp>
      <p:sp>
        <p:nvSpPr>
          <p:cNvPr id="17412" name="TextBox 3"/>
          <p:cNvSpPr txBox="1">
            <a:spLocks noChangeArrowheads="1"/>
          </p:cNvSpPr>
          <p:nvPr/>
        </p:nvSpPr>
        <p:spPr bwMode="auto">
          <a:xfrm>
            <a:off x="827088" y="1268760"/>
            <a:ext cx="8137400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indent="0" eaLnBrk="1" hangingPunct="1"/>
            <a:r>
              <a:rPr lang="en-US" altLang="da-DK" sz="2800" dirty="0" err="1">
                <a:latin typeface="+mn-lt"/>
              </a:rPr>
              <a:t>Vil</a:t>
            </a:r>
            <a:r>
              <a:rPr lang="en-US" altLang="da-DK" sz="2800" dirty="0">
                <a:latin typeface="+mn-lt"/>
              </a:rPr>
              <a:t> du </a:t>
            </a:r>
            <a:r>
              <a:rPr lang="en-US" altLang="da-DK" sz="2800" dirty="0" err="1">
                <a:latin typeface="+mn-lt"/>
              </a:rPr>
              <a:t>fortsætte</a:t>
            </a:r>
            <a:r>
              <a:rPr lang="en-US" altLang="da-DK" sz="2800" dirty="0">
                <a:latin typeface="+mn-lt"/>
              </a:rPr>
              <a:t> med at </a:t>
            </a:r>
            <a:r>
              <a:rPr lang="en-US" altLang="da-DK" sz="2800" dirty="0" err="1">
                <a:latin typeface="+mn-lt"/>
              </a:rPr>
              <a:t>eksperimentere</a:t>
            </a:r>
            <a:r>
              <a:rPr lang="en-US" altLang="da-DK" sz="2800" dirty="0">
                <a:latin typeface="+mn-lt"/>
              </a:rPr>
              <a:t> og </a:t>
            </a:r>
            <a:r>
              <a:rPr lang="en-US" altLang="da-DK" sz="2800" dirty="0" err="1">
                <a:latin typeface="+mn-lt"/>
              </a:rPr>
              <a:t>udveksle</a:t>
            </a:r>
            <a:r>
              <a:rPr lang="en-US" altLang="da-DK" sz="2800" dirty="0">
                <a:latin typeface="+mn-lt"/>
              </a:rPr>
              <a:t> </a:t>
            </a:r>
            <a:r>
              <a:rPr lang="en-US" altLang="da-DK" sz="2800" dirty="0" err="1">
                <a:latin typeface="+mn-lt"/>
              </a:rPr>
              <a:t>erfaringer</a:t>
            </a:r>
            <a:r>
              <a:rPr lang="en-US" altLang="da-DK" sz="2800" dirty="0">
                <a:latin typeface="+mn-lt"/>
              </a:rPr>
              <a:t> med </a:t>
            </a:r>
            <a:r>
              <a:rPr lang="en-US" altLang="da-DK" sz="2800" dirty="0" err="1">
                <a:latin typeface="+mn-lt"/>
              </a:rPr>
              <a:t>professionelle</a:t>
            </a:r>
            <a:r>
              <a:rPr lang="en-US" altLang="da-DK" sz="2800" dirty="0">
                <a:latin typeface="+mn-lt"/>
              </a:rPr>
              <a:t> </a:t>
            </a:r>
            <a:r>
              <a:rPr lang="en-US" altLang="da-DK" sz="2800" dirty="0" err="1">
                <a:latin typeface="+mn-lt"/>
              </a:rPr>
              <a:t>markedsføringsfolk</a:t>
            </a:r>
            <a:r>
              <a:rPr lang="en-US" altLang="da-DK" sz="2800" dirty="0">
                <a:latin typeface="+mn-lt"/>
              </a:rPr>
              <a:t>. </a:t>
            </a:r>
          </a:p>
          <a:p>
            <a:pPr marL="0" indent="0" eaLnBrk="1" hangingPunct="1"/>
            <a:endParaRPr lang="en-US" altLang="da-DK" sz="2800" dirty="0">
              <a:latin typeface="+mn-lt"/>
            </a:endParaRPr>
          </a:p>
          <a:p>
            <a:pPr marL="0" indent="0" eaLnBrk="1" hangingPunct="1"/>
            <a:r>
              <a:rPr lang="en-US" altLang="da-DK" sz="2800" dirty="0" err="1">
                <a:latin typeface="+mn-lt"/>
              </a:rPr>
              <a:t>Så</a:t>
            </a:r>
            <a:r>
              <a:rPr lang="en-US" altLang="da-DK" sz="2800" dirty="0">
                <a:latin typeface="+mn-lt"/>
              </a:rPr>
              <a:t> </a:t>
            </a:r>
            <a:r>
              <a:rPr lang="en-US" altLang="da-DK" sz="2800" dirty="0" err="1">
                <a:latin typeface="+mn-lt"/>
              </a:rPr>
              <a:t>tilmeld</a:t>
            </a:r>
            <a:r>
              <a:rPr lang="en-US" altLang="da-DK" sz="2800" dirty="0">
                <a:latin typeface="+mn-lt"/>
              </a:rPr>
              <a:t> dig de </a:t>
            </a:r>
            <a:r>
              <a:rPr lang="en-US" altLang="da-DK" sz="2800" dirty="0" err="1">
                <a:latin typeface="+mn-lt"/>
              </a:rPr>
              <a:t>tre</a:t>
            </a:r>
            <a:r>
              <a:rPr lang="en-US" altLang="da-DK" sz="2800" dirty="0">
                <a:latin typeface="+mn-lt"/>
              </a:rPr>
              <a:t> workshops: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da-DK" sz="2800" dirty="0" err="1">
                <a:latin typeface="+mn-lt"/>
              </a:rPr>
              <a:t>Mandag</a:t>
            </a:r>
            <a:r>
              <a:rPr lang="en-US" altLang="da-DK" sz="2800" dirty="0">
                <a:latin typeface="+mn-lt"/>
              </a:rPr>
              <a:t> d. 4.11. kl. 12.30-15.30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da-DK" sz="2800" dirty="0" err="1">
                <a:latin typeface="+mn-lt"/>
              </a:rPr>
              <a:t>Mandag</a:t>
            </a:r>
            <a:r>
              <a:rPr lang="en-US" altLang="da-DK" sz="2800" dirty="0">
                <a:latin typeface="+mn-lt"/>
              </a:rPr>
              <a:t> d. 11.11. kl. 12.30-15.30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da-DK" sz="2800" dirty="0" err="1">
                <a:latin typeface="+mn-lt"/>
              </a:rPr>
              <a:t>Mandag</a:t>
            </a:r>
            <a:r>
              <a:rPr lang="en-US" altLang="da-DK" sz="2800" dirty="0">
                <a:latin typeface="+mn-lt"/>
              </a:rPr>
              <a:t> d. 18.11. kl. 12.30-15.30</a:t>
            </a:r>
          </a:p>
          <a:p>
            <a:pPr marL="0" indent="0" eaLnBrk="1" hangingPunct="1"/>
            <a:endParaRPr lang="en-US" altLang="da-DK" sz="2800" dirty="0">
              <a:latin typeface="+mn-lt"/>
            </a:endParaRPr>
          </a:p>
          <a:p>
            <a:pPr marL="0" indent="0" eaLnBrk="1" hangingPunct="1"/>
            <a:r>
              <a:rPr lang="en-US" altLang="da-DK" sz="2800" dirty="0" err="1">
                <a:latin typeface="+mn-lt"/>
              </a:rPr>
              <a:t>Foregår</a:t>
            </a:r>
            <a:r>
              <a:rPr lang="en-US" altLang="da-DK" sz="2800" dirty="0">
                <a:latin typeface="+mn-lt"/>
              </a:rPr>
              <a:t> </a:t>
            </a:r>
            <a:r>
              <a:rPr lang="en-US" altLang="da-DK" sz="2800" dirty="0" err="1">
                <a:latin typeface="+mn-lt"/>
              </a:rPr>
              <a:t>på</a:t>
            </a:r>
            <a:r>
              <a:rPr lang="en-US" altLang="da-DK" sz="2800" dirty="0">
                <a:latin typeface="+mn-lt"/>
              </a:rPr>
              <a:t> VIA. </a:t>
            </a:r>
          </a:p>
          <a:p>
            <a:pPr marL="0" indent="0" eaLnBrk="1" hangingPunct="1"/>
            <a:r>
              <a:rPr lang="en-US" altLang="da-DK" sz="2800" dirty="0" err="1">
                <a:latin typeface="+mn-lt"/>
              </a:rPr>
              <a:t>Tilmeld</a:t>
            </a:r>
            <a:r>
              <a:rPr lang="en-US" altLang="da-DK" sz="2800" dirty="0">
                <a:latin typeface="+mn-lt"/>
              </a:rPr>
              <a:t> </a:t>
            </a:r>
            <a:r>
              <a:rPr lang="en-US" altLang="da-DK" sz="2800" dirty="0" err="1">
                <a:latin typeface="+mn-lt"/>
              </a:rPr>
              <a:t>til</a:t>
            </a:r>
            <a:r>
              <a:rPr lang="en-US" altLang="da-DK" sz="2800" dirty="0">
                <a:latin typeface="+mn-lt"/>
              </a:rPr>
              <a:t> Flemming</a:t>
            </a:r>
          </a:p>
        </p:txBody>
      </p:sp>
      <p:pic>
        <p:nvPicPr>
          <p:cNvPr id="2" name="Billede 1" descr="Et billede, der indeholder tekst, skærmbillede, Font/skrifttype, linje/række&#10;&#10;Automatisk genereret beskrivelse">
            <a:extLst>
              <a:ext uri="{FF2B5EF4-FFF2-40B4-BE49-F238E27FC236}">
                <a16:creationId xmlns:a16="http://schemas.microsoft.com/office/drawing/2014/main" id="{84A7AB5D-1DAA-67CC-8747-4FFA57EFF1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5229166"/>
            <a:ext cx="2091064" cy="10064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56855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64F0F1-6154-1CB5-8AF2-8A71B9DAE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Oversigt over alle dage (klik for at gå til dagen)</a:t>
            </a:r>
          </a:p>
        </p:txBody>
      </p:sp>
      <mc:AlternateContent xmlns:mc="http://schemas.openxmlformats.org/markup-compatibility/2006">
        <mc:Choice xmlns:psuz="http://schemas.microsoft.com/office/powerpoint/2016/summaryzoom" Requires="psuz">
          <p:graphicFrame>
            <p:nvGraphicFramePr>
              <p:cNvPr id="5" name="Oversigtszoom 4">
                <a:extLst>
                  <a:ext uri="{FF2B5EF4-FFF2-40B4-BE49-F238E27FC236}">
                    <a16:creationId xmlns:a16="http://schemas.microsoft.com/office/drawing/2014/main" id="{BAF324A8-114D-CEE2-F9EA-C3BD29CAB356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6394347"/>
                  </p:ext>
                </p:extLst>
              </p:nvPr>
            </p:nvGraphicFramePr>
            <p:xfrm>
              <a:off x="428625" y="1427163"/>
              <a:ext cx="8291513" cy="4749800"/>
            </p:xfrm>
            <a:graphic>
              <a:graphicData uri="http://schemas.microsoft.com/office/powerpoint/2016/summaryzoom">
                <psuz:summaryZm>
                  <psuz:summaryZmObj sectionId="{6CCDC1DE-BC72-493A-93C6-20549BACC1F6}">
                    <psuz:zmPr id="{0ECA0B51-F988-46C9-B936-B25C22FE8E6B}" transitionDur="1000">
                      <p166:blipFill xmlns:p166="http://schemas.microsoft.com/office/powerpoint/2016/6/main">
                        <a:blip r:embed="rId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274658" y="182833"/>
                          <a:ext cx="1865590" cy="1399192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summaryZmObj sectionId="{0D9169D3-AC5D-4554-9302-95C2F484EB21}">
                    <psuz:zmPr id="{AA5B08AA-F2E5-4F7A-9CAF-8E9D01ED687C}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2233527" y="182833"/>
                          <a:ext cx="1865590" cy="1399192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summaryZmObj sectionId="{86BD1092-7B6A-477F-9F74-34A4EFE450E1}">
                    <psuz:zmPr id="{37EEF614-16BD-40E8-A08E-E5F518598683}" transitionDur="1000">
                      <p166:blipFill xmlns:p166="http://schemas.microsoft.com/office/powerpoint/2016/6/main">
                        <a:blip r:embed="rId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4192396" y="182833"/>
                          <a:ext cx="1865590" cy="1399192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summaryZmObj sectionId="{7DF80185-3BAA-4BB2-B66C-6BA699DB7367}">
                    <psuz:zmPr id="{CF2CC882-E9B6-4AF6-8706-D79549E7498A}" transitionDur="1000">
                      <p166:blipFill xmlns:p166="http://schemas.microsoft.com/office/powerpoint/2016/6/main">
                        <a:blip r:embed="rId5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6151265" y="182833"/>
                          <a:ext cx="1865590" cy="1399192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summaryZmObj sectionId="{57B3ACE2-5A7B-4309-98C5-776AED47D29E}">
                    <psuz:zmPr id="{AC7156D9-D6FF-4BBF-8F8D-E7131FE1034D}" transitionDur="1000">
                      <p166:blipFill xmlns:p166="http://schemas.microsoft.com/office/powerpoint/2016/6/main">
                        <a:blip r:embed="rId6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274658" y="1675304"/>
                          <a:ext cx="1865590" cy="1399192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summaryZmObj sectionId="{3A831E3C-B767-4F49-B449-89B59AFF9F4B}">
                    <psuz:zmPr id="{B8EE1D54-348B-48C2-9746-2351408101FA}" transitionDur="1000">
                      <p166:blipFill xmlns:p166="http://schemas.microsoft.com/office/powerpoint/2016/6/main">
                        <a:blip r:embed="rId7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2233527" y="1675304"/>
                          <a:ext cx="1865590" cy="1399192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summaryZmObj sectionId="{AE05EA59-4ED6-4FD3-911F-22FA27C4FAB2}">
                    <psuz:zmPr id="{34B16909-5FA8-479C-A0D6-03570A876459}" transitionDur="1000">
                      <p166:blipFill xmlns:p166="http://schemas.microsoft.com/office/powerpoint/2016/6/main">
                        <a:blip r:embed="rId8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4192396" y="1675304"/>
                          <a:ext cx="1865590" cy="1399192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summaryZmObj sectionId="{8CFE509A-2850-4BB5-852C-BBD12DBF68C3}">
                    <psuz:zmPr id="{3A3996C3-C07A-49DE-8116-BFFAF891ECDE}" transitionDur="1000">
                      <p166:blipFill xmlns:p166="http://schemas.microsoft.com/office/powerpoint/2016/6/main">
                        <a:blip r:embed="rId9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6151265" y="1675304"/>
                          <a:ext cx="1865590" cy="1399192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summaryZmObj sectionId="{FBD05D7D-FBCB-43C6-B65E-1F19C0555ABE}">
                    <psuz:zmPr id="{8ABA7018-88C0-42A1-85E4-0DC52ECC341D}" transitionDur="1000">
                      <p166:blipFill xmlns:p166="http://schemas.microsoft.com/office/powerpoint/2016/6/main">
                        <a:blip r:embed="rId10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274658" y="3167775"/>
                          <a:ext cx="1865590" cy="1399192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summaryZmObj sectionId="{B08EC89A-DEB9-48C9-8574-25F53D317267}">
                    <psuz:zmPr id="{CDB27B7B-0E68-492E-9C29-E0DC0B756E35}" transitionDur="1000">
                      <p166:blipFill xmlns:p166="http://schemas.microsoft.com/office/powerpoint/2016/6/main">
                        <a:blip r:embed="rId11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2233527" y="3167775"/>
                          <a:ext cx="1865590" cy="1399192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gridLayout/>
                </psuz:summaryZm>
              </a:graphicData>
            </a:graphic>
          </p:graphicFrame>
        </mc:Choice>
        <mc:Fallback>
          <p:grpSp>
            <p:nvGrpSpPr>
              <p:cNvPr id="5" name="Oversigtszoom 4">
                <a:extLst>
                  <a:ext uri="{FF2B5EF4-FFF2-40B4-BE49-F238E27FC236}">
                    <a16:creationId xmlns:a16="http://schemas.microsoft.com/office/drawing/2014/main" id="{BAF324A8-114D-CEE2-F9EA-C3BD29CAB356}"/>
                  </a:ext>
                </a:extLst>
              </p:cNvPr>
              <p:cNvGrpSpPr>
                <a:grpSpLocks noGrp="1" noUngrp="1" noRot="1" noChangeAspect="1" noMove="1" noResize="1"/>
              </p:cNvGrpSpPr>
              <p:nvPr/>
            </p:nvGrpSpPr>
            <p:grpSpPr>
              <a:xfrm>
                <a:off x="428625" y="1427163"/>
                <a:ext cx="8291513" cy="4749800"/>
                <a:chOff x="428625" y="1427163"/>
                <a:chExt cx="8291513" cy="4749800"/>
              </a:xfrm>
            </p:grpSpPr>
            <p:pic>
              <p:nvPicPr>
                <p:cNvPr id="3" name="Billede 3">
                  <a:hlinkClick r:id="rId12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703283" y="1609996"/>
                  <a:ext cx="1865590" cy="1399192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  <p:pic>
              <p:nvPicPr>
                <p:cNvPr id="4" name="Billede 4">
                  <a:hlinkClick r:id="rId13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662152" y="1609996"/>
                  <a:ext cx="1865590" cy="1399192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  <p:pic>
              <p:nvPicPr>
                <p:cNvPr id="6" name="Billede 6">
                  <a:hlinkClick r:id="rId14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621021" y="1609996"/>
                  <a:ext cx="1865590" cy="1399192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  <p:pic>
              <p:nvPicPr>
                <p:cNvPr id="7" name="Billede 7">
                  <a:hlinkClick r:id="rId15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579890" y="1609996"/>
                  <a:ext cx="1865590" cy="1399192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  <p:pic>
              <p:nvPicPr>
                <p:cNvPr id="8" name="Billede 8">
                  <a:hlinkClick r:id="rId16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03283" y="3102467"/>
                  <a:ext cx="1865590" cy="1399192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  <p:pic>
              <p:nvPicPr>
                <p:cNvPr id="9" name="Billede 9">
                  <a:hlinkClick r:id="rId17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662152" y="3102467"/>
                  <a:ext cx="1865590" cy="1399192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  <p:pic>
              <p:nvPicPr>
                <p:cNvPr id="10" name="Billede 10">
                  <a:hlinkClick r:id="rId18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621021" y="3102467"/>
                  <a:ext cx="1865590" cy="1399192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  <p:pic>
              <p:nvPicPr>
                <p:cNvPr id="11" name="Billede 11">
                  <a:hlinkClick r:id="rId19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579890" y="3102467"/>
                  <a:ext cx="1865590" cy="1399192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  <p:pic>
              <p:nvPicPr>
                <p:cNvPr id="12" name="Billede 12">
                  <a:hlinkClick r:id="rId20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03283" y="4594938"/>
                  <a:ext cx="1865590" cy="1399192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  <p:pic>
              <p:nvPicPr>
                <p:cNvPr id="13" name="Billede 13">
                  <a:hlinkClick r:id="rId21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662152" y="4594938"/>
                  <a:ext cx="1865590" cy="1399192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</p:grpSp>
        </mc:Fallback>
      </mc:AlternateContent>
    </p:spTree>
    <p:extLst>
      <p:ext uri="{BB962C8B-B14F-4D97-AF65-F5344CB8AC3E}">
        <p14:creationId xmlns:p14="http://schemas.microsoft.com/office/powerpoint/2010/main" val="1704374984"/>
      </p:ext>
    </p:extLst>
  </p:cSld>
  <p:clrMapOvr>
    <a:masterClrMapping/>
  </p:clrMapOvr>
</p:sld>
</file>

<file path=ppt/theme/theme1.xml><?xml version="1.0" encoding="utf-8"?>
<a:theme xmlns:a="http://schemas.openxmlformats.org/drawingml/2006/main" name="VIA University College PowerPoint template">
  <a:themeElements>
    <a:clrScheme name="VIA University College">
      <a:dk1>
        <a:srgbClr val="414141"/>
      </a:dk1>
      <a:lt1>
        <a:sysClr val="window" lastClr="FFFFFF"/>
      </a:lt1>
      <a:dk2>
        <a:srgbClr val="8CC35A"/>
      </a:dk2>
      <a:lt2>
        <a:srgbClr val="AFAFAF"/>
      </a:lt2>
      <a:accent1>
        <a:srgbClr val="FFBE50"/>
      </a:accent1>
      <a:accent2>
        <a:srgbClr val="FF9164"/>
      </a:accent2>
      <a:accent3>
        <a:srgbClr val="FF7369"/>
      </a:accent3>
      <a:accent4>
        <a:srgbClr val="A0A0DC"/>
      </a:accent4>
      <a:accent5>
        <a:srgbClr val="78B4DC"/>
      </a:accent5>
      <a:accent6>
        <a:srgbClr val="32C8AA"/>
      </a:accent6>
      <a:hlink>
        <a:srgbClr val="0000FF"/>
      </a:hlink>
      <a:folHlink>
        <a:srgbClr val="800080"/>
      </a:folHlink>
    </a:clrScheme>
    <a:fontScheme name="VIA University College">
      <a:majorFont>
        <a:latin typeface="VIA Type Office"/>
        <a:ea typeface=""/>
        <a:cs typeface=""/>
      </a:majorFont>
      <a:minorFont>
        <a:latin typeface="VIA Type Offic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 marL="0" indent="0" algn="l" defTabSz="914400" rtl="0" eaLnBrk="1" latinLnBrk="0" hangingPunct="1">
          <a:lnSpc>
            <a:spcPct val="83000"/>
          </a:lnSpc>
          <a:spcBef>
            <a:spcPct val="20000"/>
          </a:spcBef>
          <a:buFont typeface="VIA Type Office" panose="02000503000000020004" pitchFamily="2" charset="0"/>
          <a:buNone/>
          <a:defRPr sz="1600" kern="1200" spc="-100" baseline="0" dirty="0" smtClean="0">
            <a:solidFill>
              <a:schemeClr val="tx1"/>
            </a:solidFill>
            <a:latin typeface="Via Light Office" panose="02000503000000020004" pitchFamily="2" charset="0"/>
            <a:ea typeface="+mn-ea"/>
            <a:cs typeface="+mn-cs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C26487BB-FE3D-494A-A9C6-8C15B9D85F6B}" vid="{C65DB066-AEC4-4B55-8D0A-EA00B4BE1B53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æsentation1" id="{552445D4-F14F-477D-8E70-CAFAAC10CEB1}" vid="{BEDD905E-CDB3-4608-8E6D-242B04C5AC5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2C393FFC898734AA513309E28FC7E47" ma:contentTypeVersion="9" ma:contentTypeDescription="Opret et nyt dokument." ma:contentTypeScope="" ma:versionID="6ea693851a0151cd802def9066e00e10">
  <xsd:schema xmlns:xsd="http://www.w3.org/2001/XMLSchema" xmlns:xs="http://www.w3.org/2001/XMLSchema" xmlns:p="http://schemas.microsoft.com/office/2006/metadata/properties" xmlns:ns3="f616c6f9-a07c-4a14-a0b3-56a684a0ccf0" xmlns:ns4="002139ea-1568-4d6b-a978-fb671a1b119e" targetNamespace="http://schemas.microsoft.com/office/2006/metadata/properties" ma:root="true" ma:fieldsID="522a1fff60b22e2a31f52913643c1d16" ns3:_="" ns4:_="">
    <xsd:import namespace="f616c6f9-a07c-4a14-a0b3-56a684a0ccf0"/>
    <xsd:import namespace="002139ea-1568-4d6b-a978-fb671a1b119e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ingHintHash" minOccurs="0"/>
                <xsd:element ref="ns3:SharedWithDetails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DateTaken" minOccurs="0"/>
                <xsd:element ref="ns4:MediaServiceLocation" minOccurs="0"/>
                <xsd:element ref="ns4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16c6f9-a07c-4a14-a0b3-56a684a0ccf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Hashværdi for deling" ma:internalName="SharingHintHash" ma:readOnly="true">
      <xsd:simpleType>
        <xsd:restriction base="dms:Text"/>
      </xsd:simpleType>
    </xsd:element>
    <xsd:element name="SharedWithDetails" ma:index="10" nillable="true" ma:displayName="Delt med detaljer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2139ea-1568-4d6b-a978-fb671a1b119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5B3934C-9E9F-4C60-A527-879C356BADC8}">
  <ds:schemaRefs>
    <ds:schemaRef ds:uri="http://schemas.microsoft.com/office/2006/documentManagement/types"/>
    <ds:schemaRef ds:uri="http://schemas.microsoft.com/office/2006/metadata/properties"/>
    <ds:schemaRef ds:uri="http://purl.org/dc/elements/1.1/"/>
    <ds:schemaRef ds:uri="f616c6f9-a07c-4a14-a0b3-56a684a0ccf0"/>
    <ds:schemaRef ds:uri="http://schemas.openxmlformats.org/package/2006/metadata/core-properties"/>
    <ds:schemaRef ds:uri="002139ea-1568-4d6b-a978-fb671a1b119e"/>
    <ds:schemaRef ds:uri="http://purl.org/dc/terms/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B9BB151-B570-488E-89E8-797D1626115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B679CA3-78B3-466A-8F36-55FADBC8F39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616c6f9-a07c-4a14-a0b3-56a684a0ccf0"/>
    <ds:schemaRef ds:uri="002139ea-1568-4d6b-a978-fb671a1b11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1253</Words>
  <Application>Microsoft Office PowerPoint</Application>
  <PresentationFormat>Skærmshow (4:3)</PresentationFormat>
  <Paragraphs>304</Paragraphs>
  <Slides>33</Slides>
  <Notes>31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9</vt:i4>
      </vt:variant>
      <vt:variant>
        <vt:lpstr>Tema</vt:lpstr>
      </vt:variant>
      <vt:variant>
        <vt:i4>2</vt:i4>
      </vt:variant>
      <vt:variant>
        <vt:lpstr>Slidetitler</vt:lpstr>
      </vt:variant>
      <vt:variant>
        <vt:i4>33</vt:i4>
      </vt:variant>
    </vt:vector>
  </HeadingPairs>
  <TitlesOfParts>
    <vt:vector size="44" baseType="lpstr">
      <vt:lpstr>Arial</vt:lpstr>
      <vt:lpstr>Verdana</vt:lpstr>
      <vt:lpstr>VIA Type Office</vt:lpstr>
      <vt:lpstr>DIN2014</vt:lpstr>
      <vt:lpstr>VIA Type Office Light</vt:lpstr>
      <vt:lpstr>Calibri</vt:lpstr>
      <vt:lpstr>Aptos</vt:lpstr>
      <vt:lpstr>docs-Roboto</vt:lpstr>
      <vt:lpstr>Calibri Light</vt:lpstr>
      <vt:lpstr>VIA University College PowerPoint template</vt:lpstr>
      <vt:lpstr>Office-tema</vt:lpstr>
      <vt:lpstr>MC 9 AI i markedsføring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Oversigt over alle dage (klik for at gå til dagen)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2014-08-24T07:56:25Z</dcterms:created>
  <dcterms:modified xsi:type="dcterms:W3CDTF">2024-10-21T07:13:18Z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">
    <vt:lpwstr>www.skabelondesign.dk</vt:lpwstr>
  </property>
  <property fmtid="{D5CDD505-2E9C-101B-9397-08002B2CF9AE}" pid="3" name="ContentTypeId">
    <vt:lpwstr>0x01010082C393FFC898734AA513309E28FC7E47</vt:lpwstr>
  </property>
</Properties>
</file>